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</p:sldIdLst>
  <p:sldSz cx="14630400" cy="82296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LMHMono" panose="020B0509020204030204" pitchFamily="49" charset="0"/>
      <p:regular r:id="rId27"/>
      <p:bold r:id="rId28"/>
    </p:embeddedFont>
    <p:embeddedFont>
      <p:font typeface="SourceCodeNarrow" panose="020B0604020202020204" charset="0"/>
      <p:regular r:id="rId29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0000"/>
    <a:srgbClr val="008080"/>
    <a:srgbClr val="FFFFFF"/>
    <a:srgbClr val="C0C0C0"/>
    <a:srgbClr val="C56363"/>
    <a:srgbClr val="CC5C9C"/>
    <a:srgbClr val="972D03"/>
    <a:srgbClr val="7A441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3237" autoAdjust="0"/>
  </p:normalViewPr>
  <p:slideViewPr>
    <p:cSldViewPr showGuides="1">
      <p:cViewPr varScale="1">
        <p:scale>
          <a:sx n="96" d="100"/>
          <a:sy n="96" d="100"/>
        </p:scale>
        <p:origin x="240" y="90"/>
      </p:cViewPr>
      <p:guideLst>
        <p:guide orient="horz" pos="2592"/>
        <p:guide pos="4607"/>
      </p:guideLst>
    </p:cSldViewPr>
  </p:slideViewPr>
  <p:outlineViewPr>
    <p:cViewPr>
      <p:scale>
        <a:sx n="33" d="100"/>
        <a:sy n="33" d="100"/>
      </p:scale>
      <p:origin x="54" y="43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477A-4928-4EAF-BAF6-FC5CBD13F3ED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8563A-D925-434C-8B0F-8A36681C51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8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02D6-5BA0-4215-B18E-4735FEBDC54A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34596-5CDF-4DF5-B9FD-476658F3C0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00"/>
            <a:ext cx="12801600" cy="128016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14400" y="1737360"/>
            <a:ext cx="12801600" cy="5486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2286000" indent="-4572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7315200" cy="685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fld id="{DBEB7524-EC6D-491F-A07B-804800E7BF37}" type="datetime2">
              <a:rPr lang="en-US" sz="2000" b="0" cap="none" spc="0" smtClean="0">
                <a:ln>
                  <a:noFill/>
                </a:ln>
                <a:solidFill>
                  <a:schemeClr val="accent4"/>
                </a:solidFill>
                <a:effectLst/>
              </a:rPr>
              <a:pPr/>
              <a:t>Monday, July 18, 2022</a:t>
            </a:fld>
            <a:r>
              <a:rPr lang="en-US" sz="2000" b="0" cap="none" spc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r>
              <a:rPr lang="en-US" sz="2000" b="0" cap="none" spc="0">
                <a:ln>
                  <a:noFill/>
                </a:ln>
                <a:solidFill>
                  <a:schemeClr val="accent4"/>
                </a:solidFill>
                <a:effectLst/>
                <a:sym typeface="Wingdings"/>
              </a:rPr>
              <a:t> </a:t>
            </a:r>
            <a:fld id="{A37BF563-C004-4A0D-B2CB-D8C8CA8375EC}" type="datetime13">
              <a:rPr lang="en-US" sz="2000" b="0" cap="none" spc="0" smtClean="0">
                <a:ln>
                  <a:noFill/>
                </a:ln>
                <a:solidFill>
                  <a:schemeClr val="accent4"/>
                </a:solidFill>
                <a:effectLst/>
              </a:rPr>
              <a:pPr/>
              <a:t>8:15:58 AM</a:t>
            </a:fld>
            <a:endParaRPr lang="en-US" sz="2000" b="0" cap="none" spc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400" y="7433846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-25000"/>
              <a:t>© Lê Minh Hoàng. All Rights Reserved.</a:t>
            </a:r>
          </a:p>
        </p:txBody>
      </p:sp>
      <p:sp>
        <p:nvSpPr>
          <p:cNvPr id="64" name="Freeform 31"/>
          <p:cNvSpPr>
            <a:spLocks noEditPoints="1"/>
          </p:cNvSpPr>
          <p:nvPr userDrawn="1"/>
        </p:nvSpPr>
        <p:spPr bwMode="auto">
          <a:xfrm>
            <a:off x="13716000" y="7315200"/>
            <a:ext cx="914400" cy="457200"/>
          </a:xfrm>
          <a:custGeom>
            <a:avLst/>
            <a:gdLst>
              <a:gd name="T0" fmla="*/ 954 w 8554"/>
              <a:gd name="T1" fmla="*/ 1920 h 3302"/>
              <a:gd name="T2" fmla="*/ 128 w 8554"/>
              <a:gd name="T3" fmla="*/ 3075 h 3302"/>
              <a:gd name="T4" fmla="*/ 2347 w 8554"/>
              <a:gd name="T5" fmla="*/ 3041 h 3302"/>
              <a:gd name="T6" fmla="*/ 4867 w 8554"/>
              <a:gd name="T7" fmla="*/ 2625 h 3302"/>
              <a:gd name="T8" fmla="*/ 6862 w 8554"/>
              <a:gd name="T9" fmla="*/ 2061 h 3302"/>
              <a:gd name="T10" fmla="*/ 6404 w 8554"/>
              <a:gd name="T11" fmla="*/ 1747 h 3302"/>
              <a:gd name="T12" fmla="*/ 5951 w 8554"/>
              <a:gd name="T13" fmla="*/ 2082 h 3302"/>
              <a:gd name="T14" fmla="*/ 5985 w 8554"/>
              <a:gd name="T15" fmla="*/ 1747 h 3302"/>
              <a:gd name="T16" fmla="*/ 5234 w 8554"/>
              <a:gd name="T17" fmla="*/ 2141 h 3302"/>
              <a:gd name="T18" fmla="*/ 4714 w 8554"/>
              <a:gd name="T19" fmla="*/ 2102 h 3302"/>
              <a:gd name="T20" fmla="*/ 4554 w 8554"/>
              <a:gd name="T21" fmla="*/ 1217 h 3302"/>
              <a:gd name="T22" fmla="*/ 4163 w 8554"/>
              <a:gd name="T23" fmla="*/ 1639 h 3302"/>
              <a:gd name="T24" fmla="*/ 3253 w 8554"/>
              <a:gd name="T25" fmla="*/ 1903 h 3302"/>
              <a:gd name="T26" fmla="*/ 4555 w 8554"/>
              <a:gd name="T27" fmla="*/ 563 h 3302"/>
              <a:gd name="T28" fmla="*/ 3720 w 8554"/>
              <a:gd name="T29" fmla="*/ 447 h 3302"/>
              <a:gd name="T30" fmla="*/ 4152 w 8554"/>
              <a:gd name="T31" fmla="*/ 754 h 3302"/>
              <a:gd name="T32" fmla="*/ 2942 w 8554"/>
              <a:gd name="T33" fmla="*/ 2266 h 3302"/>
              <a:gd name="T34" fmla="*/ 2778 w 8554"/>
              <a:gd name="T35" fmla="*/ 1703 h 3302"/>
              <a:gd name="T36" fmla="*/ 1788 w 8554"/>
              <a:gd name="T37" fmla="*/ 2679 h 3302"/>
              <a:gd name="T38" fmla="*/ 2152 w 8554"/>
              <a:gd name="T39" fmla="*/ 1773 h 3302"/>
              <a:gd name="T40" fmla="*/ 1258 w 8554"/>
              <a:gd name="T41" fmla="*/ 2663 h 3302"/>
              <a:gd name="T42" fmla="*/ 1322 w 8554"/>
              <a:gd name="T43" fmla="*/ 2219 h 3302"/>
              <a:gd name="T44" fmla="*/ 1796 w 8554"/>
              <a:gd name="T45" fmla="*/ 2031 h 3302"/>
              <a:gd name="T46" fmla="*/ 2603 w 8554"/>
              <a:gd name="T47" fmla="*/ 1663 h 3302"/>
              <a:gd name="T48" fmla="*/ 2574 w 8554"/>
              <a:gd name="T49" fmla="*/ 2492 h 3302"/>
              <a:gd name="T50" fmla="*/ 3519 w 8554"/>
              <a:gd name="T51" fmla="*/ 1230 h 3302"/>
              <a:gd name="T52" fmla="*/ 4261 w 8554"/>
              <a:gd name="T53" fmla="*/ 234 h 3302"/>
              <a:gd name="T54" fmla="*/ 4958 w 8554"/>
              <a:gd name="T55" fmla="*/ 114 h 3302"/>
              <a:gd name="T56" fmla="*/ 4346 w 8554"/>
              <a:gd name="T57" fmla="*/ 1214 h 3302"/>
              <a:gd name="T58" fmla="*/ 4582 w 8554"/>
              <a:gd name="T59" fmla="*/ 994 h 3302"/>
              <a:gd name="T60" fmla="*/ 5444 w 8554"/>
              <a:gd name="T61" fmla="*/ 57 h 3302"/>
              <a:gd name="T62" fmla="*/ 4799 w 8554"/>
              <a:gd name="T63" fmla="*/ 1112 h 3302"/>
              <a:gd name="T64" fmla="*/ 4408 w 8554"/>
              <a:gd name="T65" fmla="*/ 2247 h 3302"/>
              <a:gd name="T66" fmla="*/ 5235 w 8554"/>
              <a:gd name="T67" fmla="*/ 1759 h 3302"/>
              <a:gd name="T68" fmla="*/ 5775 w 8554"/>
              <a:gd name="T69" fmla="*/ 1491 h 3302"/>
              <a:gd name="T70" fmla="*/ 5682 w 8554"/>
              <a:gd name="T71" fmla="*/ 2040 h 3302"/>
              <a:gd name="T72" fmla="*/ 6415 w 8554"/>
              <a:gd name="T73" fmla="*/ 1458 h 3302"/>
              <a:gd name="T74" fmla="*/ 6472 w 8554"/>
              <a:gd name="T75" fmla="*/ 1937 h 3302"/>
              <a:gd name="T76" fmla="*/ 7492 w 8554"/>
              <a:gd name="T77" fmla="*/ 1223 h 3302"/>
              <a:gd name="T78" fmla="*/ 7535 w 8554"/>
              <a:gd name="T79" fmla="*/ 1320 h 3302"/>
              <a:gd name="T80" fmla="*/ 6246 w 8554"/>
              <a:gd name="T81" fmla="*/ 605 h 3302"/>
              <a:gd name="T82" fmla="*/ 7493 w 8554"/>
              <a:gd name="T83" fmla="*/ 325 h 3302"/>
              <a:gd name="T84" fmla="*/ 7340 w 8554"/>
              <a:gd name="T85" fmla="*/ 590 h 3302"/>
              <a:gd name="T86" fmla="*/ 6985 w 8554"/>
              <a:gd name="T87" fmla="*/ 2089 h 3302"/>
              <a:gd name="T88" fmla="*/ 8554 w 8554"/>
              <a:gd name="T89" fmla="*/ 1978 h 3302"/>
              <a:gd name="T90" fmla="*/ 6675 w 8554"/>
              <a:gd name="T91" fmla="*/ 2560 h 3302"/>
              <a:gd name="T92" fmla="*/ 5971 w 8554"/>
              <a:gd name="T93" fmla="*/ 2529 h 3302"/>
              <a:gd name="T94" fmla="*/ 3055 w 8554"/>
              <a:gd name="T95" fmla="*/ 3040 h 3302"/>
              <a:gd name="T96" fmla="*/ 883 w 8554"/>
              <a:gd name="T97" fmla="*/ 3296 h 3302"/>
              <a:gd name="T98" fmla="*/ 3583 w 8554"/>
              <a:gd name="T99" fmla="*/ 1685 h 3302"/>
              <a:gd name="T100" fmla="*/ 3850 w 8554"/>
              <a:gd name="T101" fmla="*/ 1901 h 3302"/>
              <a:gd name="T102" fmla="*/ 5380 w 8554"/>
              <a:gd name="T103" fmla="*/ 651 h 3302"/>
              <a:gd name="T104" fmla="*/ 5029 w 8554"/>
              <a:gd name="T105" fmla="*/ 642 h 3302"/>
              <a:gd name="T106" fmla="*/ 5944 w 8554"/>
              <a:gd name="T107" fmla="*/ 310 h 3302"/>
              <a:gd name="T108" fmla="*/ 7145 w 8554"/>
              <a:gd name="T109" fmla="*/ 1555 h 3302"/>
              <a:gd name="T110" fmla="*/ 5189 w 8554"/>
              <a:gd name="T111" fmla="*/ 1631 h 3302"/>
              <a:gd name="T112" fmla="*/ 5109 w 8554"/>
              <a:gd name="T113" fmla="*/ 1881 h 3302"/>
              <a:gd name="T114" fmla="*/ 5298 w 8554"/>
              <a:gd name="T115" fmla="*/ 2081 h 3302"/>
              <a:gd name="T116" fmla="*/ 6466 w 8554"/>
              <a:gd name="T117" fmla="*/ 2505 h 3302"/>
              <a:gd name="T118" fmla="*/ 6768 w 8554"/>
              <a:gd name="T119" fmla="*/ 2218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554" h="3302">
                <a:moveTo>
                  <a:pt x="0" y="2976"/>
                </a:moveTo>
                <a:cubicBezTo>
                  <a:pt x="4" y="2971"/>
                  <a:pt x="5" y="2964"/>
                  <a:pt x="5" y="2958"/>
                </a:cubicBezTo>
                <a:cubicBezTo>
                  <a:pt x="9" y="2932"/>
                  <a:pt x="15" y="2909"/>
                  <a:pt x="24" y="2885"/>
                </a:cubicBezTo>
                <a:cubicBezTo>
                  <a:pt x="39" y="2841"/>
                  <a:pt x="59" y="2801"/>
                  <a:pt x="83" y="2763"/>
                </a:cubicBezTo>
                <a:cubicBezTo>
                  <a:pt x="107" y="2725"/>
                  <a:pt x="135" y="2690"/>
                  <a:pt x="163" y="2655"/>
                </a:cubicBezTo>
                <a:cubicBezTo>
                  <a:pt x="176" y="2640"/>
                  <a:pt x="188" y="2625"/>
                  <a:pt x="200" y="2609"/>
                </a:cubicBezTo>
                <a:cubicBezTo>
                  <a:pt x="241" y="2561"/>
                  <a:pt x="284" y="2515"/>
                  <a:pt x="328" y="2470"/>
                </a:cubicBezTo>
                <a:cubicBezTo>
                  <a:pt x="389" y="2410"/>
                  <a:pt x="452" y="2352"/>
                  <a:pt x="516" y="2296"/>
                </a:cubicBezTo>
                <a:cubicBezTo>
                  <a:pt x="542" y="2274"/>
                  <a:pt x="567" y="2250"/>
                  <a:pt x="592" y="2228"/>
                </a:cubicBezTo>
                <a:cubicBezTo>
                  <a:pt x="659" y="2168"/>
                  <a:pt x="727" y="2110"/>
                  <a:pt x="795" y="2054"/>
                </a:cubicBezTo>
                <a:cubicBezTo>
                  <a:pt x="822" y="2032"/>
                  <a:pt x="848" y="2010"/>
                  <a:pt x="875" y="1987"/>
                </a:cubicBezTo>
                <a:cubicBezTo>
                  <a:pt x="901" y="1965"/>
                  <a:pt x="928" y="1944"/>
                  <a:pt x="954" y="1920"/>
                </a:cubicBezTo>
                <a:cubicBezTo>
                  <a:pt x="966" y="1908"/>
                  <a:pt x="983" y="1909"/>
                  <a:pt x="997" y="1920"/>
                </a:cubicBezTo>
                <a:cubicBezTo>
                  <a:pt x="1013" y="1933"/>
                  <a:pt x="1019" y="1951"/>
                  <a:pt x="1019" y="1973"/>
                </a:cubicBezTo>
                <a:cubicBezTo>
                  <a:pt x="1019" y="1986"/>
                  <a:pt x="1013" y="1997"/>
                  <a:pt x="1003" y="2004"/>
                </a:cubicBezTo>
                <a:cubicBezTo>
                  <a:pt x="975" y="2025"/>
                  <a:pt x="949" y="2049"/>
                  <a:pt x="923" y="2072"/>
                </a:cubicBezTo>
                <a:cubicBezTo>
                  <a:pt x="865" y="2120"/>
                  <a:pt x="808" y="2168"/>
                  <a:pt x="751" y="2217"/>
                </a:cubicBezTo>
                <a:cubicBezTo>
                  <a:pt x="710" y="2252"/>
                  <a:pt x="670" y="2288"/>
                  <a:pt x="630" y="2323"/>
                </a:cubicBezTo>
                <a:cubicBezTo>
                  <a:pt x="565" y="2380"/>
                  <a:pt x="501" y="2439"/>
                  <a:pt x="438" y="2498"/>
                </a:cubicBezTo>
                <a:cubicBezTo>
                  <a:pt x="414" y="2521"/>
                  <a:pt x="390" y="2545"/>
                  <a:pt x="366" y="2569"/>
                </a:cubicBezTo>
                <a:cubicBezTo>
                  <a:pt x="327" y="2609"/>
                  <a:pt x="288" y="2650"/>
                  <a:pt x="251" y="2693"/>
                </a:cubicBezTo>
                <a:cubicBezTo>
                  <a:pt x="204" y="2749"/>
                  <a:pt x="160" y="2808"/>
                  <a:pt x="124" y="2874"/>
                </a:cubicBezTo>
                <a:cubicBezTo>
                  <a:pt x="110" y="2898"/>
                  <a:pt x="102" y="2926"/>
                  <a:pt x="94" y="2953"/>
                </a:cubicBezTo>
                <a:cubicBezTo>
                  <a:pt x="81" y="3000"/>
                  <a:pt x="94" y="3045"/>
                  <a:pt x="128" y="3075"/>
                </a:cubicBezTo>
                <a:cubicBezTo>
                  <a:pt x="170" y="3113"/>
                  <a:pt x="217" y="3132"/>
                  <a:pt x="268" y="3146"/>
                </a:cubicBezTo>
                <a:cubicBezTo>
                  <a:pt x="352" y="3168"/>
                  <a:pt x="438" y="3180"/>
                  <a:pt x="525" y="3186"/>
                </a:cubicBezTo>
                <a:cubicBezTo>
                  <a:pt x="621" y="3193"/>
                  <a:pt x="717" y="3194"/>
                  <a:pt x="813" y="3191"/>
                </a:cubicBezTo>
                <a:cubicBezTo>
                  <a:pt x="870" y="3189"/>
                  <a:pt x="927" y="3189"/>
                  <a:pt x="984" y="3186"/>
                </a:cubicBezTo>
                <a:cubicBezTo>
                  <a:pt x="1057" y="3182"/>
                  <a:pt x="1129" y="3178"/>
                  <a:pt x="1202" y="3172"/>
                </a:cubicBezTo>
                <a:cubicBezTo>
                  <a:pt x="1266" y="3167"/>
                  <a:pt x="1331" y="3162"/>
                  <a:pt x="1395" y="3156"/>
                </a:cubicBezTo>
                <a:cubicBezTo>
                  <a:pt x="1462" y="3150"/>
                  <a:pt x="1528" y="3143"/>
                  <a:pt x="1594" y="3136"/>
                </a:cubicBezTo>
                <a:cubicBezTo>
                  <a:pt x="1654" y="3130"/>
                  <a:pt x="1714" y="3124"/>
                  <a:pt x="1773" y="3117"/>
                </a:cubicBezTo>
                <a:cubicBezTo>
                  <a:pt x="1827" y="3110"/>
                  <a:pt x="1880" y="3103"/>
                  <a:pt x="1933" y="3097"/>
                </a:cubicBezTo>
                <a:cubicBezTo>
                  <a:pt x="1973" y="3092"/>
                  <a:pt x="2012" y="3086"/>
                  <a:pt x="2052" y="3081"/>
                </a:cubicBezTo>
                <a:cubicBezTo>
                  <a:pt x="2092" y="3076"/>
                  <a:pt x="2133" y="3071"/>
                  <a:pt x="2174" y="3065"/>
                </a:cubicBezTo>
                <a:cubicBezTo>
                  <a:pt x="2232" y="3058"/>
                  <a:pt x="2289" y="3050"/>
                  <a:pt x="2347" y="3041"/>
                </a:cubicBezTo>
                <a:cubicBezTo>
                  <a:pt x="2421" y="3031"/>
                  <a:pt x="2494" y="3020"/>
                  <a:pt x="2567" y="3010"/>
                </a:cubicBezTo>
                <a:cubicBezTo>
                  <a:pt x="2634" y="3000"/>
                  <a:pt x="2700" y="2990"/>
                  <a:pt x="2767" y="2980"/>
                </a:cubicBezTo>
                <a:cubicBezTo>
                  <a:pt x="2842" y="2968"/>
                  <a:pt x="2916" y="2956"/>
                  <a:pt x="2991" y="2945"/>
                </a:cubicBezTo>
                <a:cubicBezTo>
                  <a:pt x="3056" y="2935"/>
                  <a:pt x="3120" y="2925"/>
                  <a:pt x="3184" y="2914"/>
                </a:cubicBezTo>
                <a:cubicBezTo>
                  <a:pt x="3261" y="2902"/>
                  <a:pt x="3338" y="2889"/>
                  <a:pt x="3414" y="2876"/>
                </a:cubicBezTo>
                <a:cubicBezTo>
                  <a:pt x="3490" y="2864"/>
                  <a:pt x="3565" y="2851"/>
                  <a:pt x="3640" y="2839"/>
                </a:cubicBezTo>
                <a:cubicBezTo>
                  <a:pt x="3716" y="2826"/>
                  <a:pt x="3792" y="2813"/>
                  <a:pt x="3868" y="2800"/>
                </a:cubicBezTo>
                <a:cubicBezTo>
                  <a:pt x="3930" y="2790"/>
                  <a:pt x="3992" y="2780"/>
                  <a:pt x="4054" y="2770"/>
                </a:cubicBezTo>
                <a:cubicBezTo>
                  <a:pt x="4120" y="2759"/>
                  <a:pt x="4186" y="2748"/>
                  <a:pt x="4251" y="2736"/>
                </a:cubicBezTo>
                <a:cubicBezTo>
                  <a:pt x="4316" y="2725"/>
                  <a:pt x="4381" y="2713"/>
                  <a:pt x="4446" y="2701"/>
                </a:cubicBezTo>
                <a:cubicBezTo>
                  <a:pt x="4510" y="2690"/>
                  <a:pt x="4574" y="2678"/>
                  <a:pt x="4639" y="2667"/>
                </a:cubicBezTo>
                <a:cubicBezTo>
                  <a:pt x="4715" y="2653"/>
                  <a:pt x="4791" y="2639"/>
                  <a:pt x="4867" y="2625"/>
                </a:cubicBezTo>
                <a:cubicBezTo>
                  <a:pt x="4942" y="2611"/>
                  <a:pt x="5017" y="2597"/>
                  <a:pt x="5091" y="2583"/>
                </a:cubicBezTo>
                <a:cubicBezTo>
                  <a:pt x="5159" y="2571"/>
                  <a:pt x="5227" y="2558"/>
                  <a:pt x="5295" y="2546"/>
                </a:cubicBezTo>
                <a:cubicBezTo>
                  <a:pt x="5392" y="2528"/>
                  <a:pt x="5489" y="2510"/>
                  <a:pt x="5586" y="2493"/>
                </a:cubicBezTo>
                <a:cubicBezTo>
                  <a:pt x="5661" y="2479"/>
                  <a:pt x="5737" y="2465"/>
                  <a:pt x="5812" y="2452"/>
                </a:cubicBezTo>
                <a:cubicBezTo>
                  <a:pt x="5888" y="2438"/>
                  <a:pt x="5963" y="2423"/>
                  <a:pt x="6038" y="2410"/>
                </a:cubicBezTo>
                <a:cubicBezTo>
                  <a:pt x="6115" y="2396"/>
                  <a:pt x="6192" y="2383"/>
                  <a:pt x="6268" y="2368"/>
                </a:cubicBezTo>
                <a:cubicBezTo>
                  <a:pt x="6331" y="2356"/>
                  <a:pt x="6394" y="2343"/>
                  <a:pt x="6457" y="2331"/>
                </a:cubicBezTo>
                <a:cubicBezTo>
                  <a:pt x="6477" y="2327"/>
                  <a:pt x="6496" y="2323"/>
                  <a:pt x="6515" y="2319"/>
                </a:cubicBezTo>
                <a:cubicBezTo>
                  <a:pt x="6530" y="2316"/>
                  <a:pt x="6544" y="2308"/>
                  <a:pt x="6555" y="2296"/>
                </a:cubicBezTo>
                <a:cubicBezTo>
                  <a:pt x="6601" y="2248"/>
                  <a:pt x="6651" y="2205"/>
                  <a:pt x="6704" y="2168"/>
                </a:cubicBezTo>
                <a:cubicBezTo>
                  <a:pt x="6741" y="2142"/>
                  <a:pt x="6780" y="2118"/>
                  <a:pt x="6821" y="2100"/>
                </a:cubicBezTo>
                <a:cubicBezTo>
                  <a:pt x="6839" y="2093"/>
                  <a:pt x="6852" y="2079"/>
                  <a:pt x="6862" y="2061"/>
                </a:cubicBezTo>
                <a:cubicBezTo>
                  <a:pt x="6881" y="2027"/>
                  <a:pt x="6900" y="1993"/>
                  <a:pt x="6919" y="1959"/>
                </a:cubicBezTo>
                <a:cubicBezTo>
                  <a:pt x="6923" y="1950"/>
                  <a:pt x="6930" y="1944"/>
                  <a:pt x="6933" y="1933"/>
                </a:cubicBezTo>
                <a:cubicBezTo>
                  <a:pt x="6925" y="1934"/>
                  <a:pt x="6920" y="1940"/>
                  <a:pt x="6915" y="1944"/>
                </a:cubicBezTo>
                <a:cubicBezTo>
                  <a:pt x="6892" y="1960"/>
                  <a:pt x="6868" y="1971"/>
                  <a:pt x="6841" y="1976"/>
                </a:cubicBezTo>
                <a:cubicBezTo>
                  <a:pt x="6796" y="1983"/>
                  <a:pt x="6752" y="1954"/>
                  <a:pt x="6732" y="1906"/>
                </a:cubicBezTo>
                <a:cubicBezTo>
                  <a:pt x="6721" y="1880"/>
                  <a:pt x="6715" y="1851"/>
                  <a:pt x="6713" y="1821"/>
                </a:cubicBezTo>
                <a:cubicBezTo>
                  <a:pt x="6712" y="1816"/>
                  <a:pt x="6712" y="1811"/>
                  <a:pt x="6712" y="1805"/>
                </a:cubicBezTo>
                <a:cubicBezTo>
                  <a:pt x="6707" y="1804"/>
                  <a:pt x="6705" y="1809"/>
                  <a:pt x="6703" y="1812"/>
                </a:cubicBezTo>
                <a:cubicBezTo>
                  <a:pt x="6677" y="1847"/>
                  <a:pt x="6649" y="1880"/>
                  <a:pt x="6621" y="1912"/>
                </a:cubicBezTo>
                <a:cubicBezTo>
                  <a:pt x="6583" y="1953"/>
                  <a:pt x="6541" y="1986"/>
                  <a:pt x="6493" y="2008"/>
                </a:cubicBezTo>
                <a:cubicBezTo>
                  <a:pt x="6447" y="2028"/>
                  <a:pt x="6387" y="2005"/>
                  <a:pt x="6375" y="1933"/>
                </a:cubicBezTo>
                <a:cubicBezTo>
                  <a:pt x="6364" y="1867"/>
                  <a:pt x="6373" y="1805"/>
                  <a:pt x="6404" y="1747"/>
                </a:cubicBezTo>
                <a:cubicBezTo>
                  <a:pt x="6433" y="1693"/>
                  <a:pt x="6468" y="1644"/>
                  <a:pt x="6502" y="1594"/>
                </a:cubicBezTo>
                <a:cubicBezTo>
                  <a:pt x="6527" y="1556"/>
                  <a:pt x="6554" y="1521"/>
                  <a:pt x="6577" y="1481"/>
                </a:cubicBezTo>
                <a:cubicBezTo>
                  <a:pt x="6584" y="1467"/>
                  <a:pt x="6591" y="1453"/>
                  <a:pt x="6594" y="1437"/>
                </a:cubicBezTo>
                <a:cubicBezTo>
                  <a:pt x="6597" y="1425"/>
                  <a:pt x="6594" y="1422"/>
                  <a:pt x="6584" y="1422"/>
                </a:cubicBezTo>
                <a:cubicBezTo>
                  <a:pt x="6564" y="1423"/>
                  <a:pt x="6546" y="1432"/>
                  <a:pt x="6529" y="1444"/>
                </a:cubicBezTo>
                <a:cubicBezTo>
                  <a:pt x="6504" y="1462"/>
                  <a:pt x="6482" y="1484"/>
                  <a:pt x="6461" y="1507"/>
                </a:cubicBezTo>
                <a:cubicBezTo>
                  <a:pt x="6430" y="1541"/>
                  <a:pt x="6401" y="1578"/>
                  <a:pt x="6373" y="1616"/>
                </a:cubicBezTo>
                <a:cubicBezTo>
                  <a:pt x="6336" y="1666"/>
                  <a:pt x="6300" y="1716"/>
                  <a:pt x="6266" y="1768"/>
                </a:cubicBezTo>
                <a:cubicBezTo>
                  <a:pt x="6243" y="1802"/>
                  <a:pt x="6220" y="1836"/>
                  <a:pt x="6198" y="1871"/>
                </a:cubicBezTo>
                <a:cubicBezTo>
                  <a:pt x="6165" y="1923"/>
                  <a:pt x="6132" y="1975"/>
                  <a:pt x="6099" y="2026"/>
                </a:cubicBezTo>
                <a:cubicBezTo>
                  <a:pt x="6080" y="2055"/>
                  <a:pt x="6055" y="2071"/>
                  <a:pt x="6023" y="2072"/>
                </a:cubicBezTo>
                <a:cubicBezTo>
                  <a:pt x="5999" y="2073"/>
                  <a:pt x="5975" y="2077"/>
                  <a:pt x="5951" y="2082"/>
                </a:cubicBezTo>
                <a:cubicBezTo>
                  <a:pt x="5940" y="2084"/>
                  <a:pt x="5940" y="2084"/>
                  <a:pt x="5937" y="2070"/>
                </a:cubicBezTo>
                <a:cubicBezTo>
                  <a:pt x="5931" y="2045"/>
                  <a:pt x="5933" y="2023"/>
                  <a:pt x="5949" y="2002"/>
                </a:cubicBezTo>
                <a:cubicBezTo>
                  <a:pt x="5963" y="1983"/>
                  <a:pt x="5973" y="1961"/>
                  <a:pt x="5986" y="1941"/>
                </a:cubicBezTo>
                <a:cubicBezTo>
                  <a:pt x="6005" y="1909"/>
                  <a:pt x="6023" y="1876"/>
                  <a:pt x="6042" y="1844"/>
                </a:cubicBezTo>
                <a:cubicBezTo>
                  <a:pt x="6079" y="1783"/>
                  <a:pt x="6115" y="1721"/>
                  <a:pt x="6152" y="1661"/>
                </a:cubicBezTo>
                <a:cubicBezTo>
                  <a:pt x="6176" y="1622"/>
                  <a:pt x="6200" y="1584"/>
                  <a:pt x="6221" y="1543"/>
                </a:cubicBezTo>
                <a:cubicBezTo>
                  <a:pt x="6230" y="1526"/>
                  <a:pt x="6239" y="1509"/>
                  <a:pt x="6247" y="1492"/>
                </a:cubicBezTo>
                <a:cubicBezTo>
                  <a:pt x="6250" y="1483"/>
                  <a:pt x="6254" y="1474"/>
                  <a:pt x="6255" y="1463"/>
                </a:cubicBezTo>
                <a:cubicBezTo>
                  <a:pt x="6240" y="1464"/>
                  <a:pt x="6228" y="1472"/>
                  <a:pt x="6216" y="1480"/>
                </a:cubicBezTo>
                <a:cubicBezTo>
                  <a:pt x="6205" y="1489"/>
                  <a:pt x="6194" y="1498"/>
                  <a:pt x="6184" y="1507"/>
                </a:cubicBezTo>
                <a:cubicBezTo>
                  <a:pt x="6152" y="1537"/>
                  <a:pt x="6122" y="1570"/>
                  <a:pt x="6094" y="1604"/>
                </a:cubicBezTo>
                <a:cubicBezTo>
                  <a:pt x="6056" y="1650"/>
                  <a:pt x="6020" y="1698"/>
                  <a:pt x="5985" y="1747"/>
                </a:cubicBezTo>
                <a:cubicBezTo>
                  <a:pt x="5963" y="1779"/>
                  <a:pt x="5940" y="1810"/>
                  <a:pt x="5918" y="1842"/>
                </a:cubicBezTo>
                <a:cubicBezTo>
                  <a:pt x="5872" y="1907"/>
                  <a:pt x="5825" y="1971"/>
                  <a:pt x="5777" y="2033"/>
                </a:cubicBezTo>
                <a:cubicBezTo>
                  <a:pt x="5750" y="2067"/>
                  <a:pt x="5723" y="2098"/>
                  <a:pt x="5690" y="2124"/>
                </a:cubicBezTo>
                <a:cubicBezTo>
                  <a:pt x="5673" y="2137"/>
                  <a:pt x="5654" y="2147"/>
                  <a:pt x="5633" y="2148"/>
                </a:cubicBezTo>
                <a:cubicBezTo>
                  <a:pt x="5604" y="2150"/>
                  <a:pt x="5582" y="2136"/>
                  <a:pt x="5566" y="2108"/>
                </a:cubicBezTo>
                <a:cubicBezTo>
                  <a:pt x="5553" y="2086"/>
                  <a:pt x="5548" y="2061"/>
                  <a:pt x="5547" y="2035"/>
                </a:cubicBezTo>
                <a:cubicBezTo>
                  <a:pt x="5546" y="2022"/>
                  <a:pt x="5546" y="2009"/>
                  <a:pt x="5546" y="1995"/>
                </a:cubicBezTo>
                <a:cubicBezTo>
                  <a:pt x="5542" y="1993"/>
                  <a:pt x="5541" y="1997"/>
                  <a:pt x="5539" y="2000"/>
                </a:cubicBezTo>
                <a:cubicBezTo>
                  <a:pt x="5515" y="2029"/>
                  <a:pt x="5491" y="2059"/>
                  <a:pt x="5466" y="2088"/>
                </a:cubicBezTo>
                <a:cubicBezTo>
                  <a:pt x="5437" y="2122"/>
                  <a:pt x="5404" y="2152"/>
                  <a:pt x="5368" y="2175"/>
                </a:cubicBezTo>
                <a:cubicBezTo>
                  <a:pt x="5354" y="2184"/>
                  <a:pt x="5339" y="2189"/>
                  <a:pt x="5324" y="2192"/>
                </a:cubicBezTo>
                <a:cubicBezTo>
                  <a:pt x="5283" y="2199"/>
                  <a:pt x="5254" y="2179"/>
                  <a:pt x="5234" y="2141"/>
                </a:cubicBezTo>
                <a:cubicBezTo>
                  <a:pt x="5220" y="2113"/>
                  <a:pt x="5213" y="2082"/>
                  <a:pt x="5212" y="2050"/>
                </a:cubicBezTo>
                <a:cubicBezTo>
                  <a:pt x="5211" y="2020"/>
                  <a:pt x="5210" y="1990"/>
                  <a:pt x="5213" y="1960"/>
                </a:cubicBezTo>
                <a:cubicBezTo>
                  <a:pt x="5209" y="1957"/>
                  <a:pt x="5206" y="1959"/>
                  <a:pt x="5203" y="1959"/>
                </a:cubicBezTo>
                <a:cubicBezTo>
                  <a:pt x="5188" y="1961"/>
                  <a:pt x="5173" y="1959"/>
                  <a:pt x="5159" y="1952"/>
                </a:cubicBezTo>
                <a:cubicBezTo>
                  <a:pt x="5152" y="1948"/>
                  <a:pt x="5148" y="1949"/>
                  <a:pt x="5144" y="1957"/>
                </a:cubicBezTo>
                <a:cubicBezTo>
                  <a:pt x="5141" y="1962"/>
                  <a:pt x="5137" y="1966"/>
                  <a:pt x="5134" y="1971"/>
                </a:cubicBezTo>
                <a:cubicBezTo>
                  <a:pt x="5107" y="2017"/>
                  <a:pt x="5077" y="2059"/>
                  <a:pt x="5044" y="2100"/>
                </a:cubicBezTo>
                <a:cubicBezTo>
                  <a:pt x="5014" y="2137"/>
                  <a:pt x="4982" y="2173"/>
                  <a:pt x="4945" y="2203"/>
                </a:cubicBezTo>
                <a:cubicBezTo>
                  <a:pt x="4920" y="2223"/>
                  <a:pt x="4894" y="2239"/>
                  <a:pt x="4865" y="2249"/>
                </a:cubicBezTo>
                <a:cubicBezTo>
                  <a:pt x="4801" y="2270"/>
                  <a:pt x="4749" y="2229"/>
                  <a:pt x="4734" y="2160"/>
                </a:cubicBezTo>
                <a:cubicBezTo>
                  <a:pt x="4730" y="2138"/>
                  <a:pt x="4728" y="2115"/>
                  <a:pt x="4727" y="2091"/>
                </a:cubicBezTo>
                <a:cubicBezTo>
                  <a:pt x="4721" y="2093"/>
                  <a:pt x="4717" y="2097"/>
                  <a:pt x="4714" y="2102"/>
                </a:cubicBezTo>
                <a:cubicBezTo>
                  <a:pt x="4690" y="2131"/>
                  <a:pt x="4664" y="2158"/>
                  <a:pt x="4638" y="2184"/>
                </a:cubicBezTo>
                <a:cubicBezTo>
                  <a:pt x="4578" y="2240"/>
                  <a:pt x="4514" y="2285"/>
                  <a:pt x="4441" y="2315"/>
                </a:cubicBezTo>
                <a:cubicBezTo>
                  <a:pt x="4415" y="2326"/>
                  <a:pt x="4388" y="2334"/>
                  <a:pt x="4360" y="2337"/>
                </a:cubicBezTo>
                <a:cubicBezTo>
                  <a:pt x="4308" y="2341"/>
                  <a:pt x="4269" y="2314"/>
                  <a:pt x="4238" y="2267"/>
                </a:cubicBezTo>
                <a:cubicBezTo>
                  <a:pt x="4212" y="2227"/>
                  <a:pt x="4202" y="2182"/>
                  <a:pt x="4201" y="2133"/>
                </a:cubicBezTo>
                <a:cubicBezTo>
                  <a:pt x="4199" y="2070"/>
                  <a:pt x="4209" y="2007"/>
                  <a:pt x="4225" y="1947"/>
                </a:cubicBezTo>
                <a:cubicBezTo>
                  <a:pt x="4235" y="1910"/>
                  <a:pt x="4246" y="1873"/>
                  <a:pt x="4259" y="1838"/>
                </a:cubicBezTo>
                <a:cubicBezTo>
                  <a:pt x="4275" y="1793"/>
                  <a:pt x="4292" y="1748"/>
                  <a:pt x="4311" y="1703"/>
                </a:cubicBezTo>
                <a:cubicBezTo>
                  <a:pt x="4339" y="1640"/>
                  <a:pt x="4369" y="1578"/>
                  <a:pt x="4399" y="1517"/>
                </a:cubicBezTo>
                <a:cubicBezTo>
                  <a:pt x="4421" y="1472"/>
                  <a:pt x="4444" y="1428"/>
                  <a:pt x="4467" y="1383"/>
                </a:cubicBezTo>
                <a:cubicBezTo>
                  <a:pt x="4490" y="1338"/>
                  <a:pt x="4514" y="1293"/>
                  <a:pt x="4538" y="1248"/>
                </a:cubicBezTo>
                <a:cubicBezTo>
                  <a:pt x="4543" y="1237"/>
                  <a:pt x="4551" y="1229"/>
                  <a:pt x="4554" y="1217"/>
                </a:cubicBezTo>
                <a:cubicBezTo>
                  <a:pt x="4551" y="1215"/>
                  <a:pt x="4549" y="1217"/>
                  <a:pt x="4546" y="1218"/>
                </a:cubicBezTo>
                <a:cubicBezTo>
                  <a:pt x="4526" y="1226"/>
                  <a:pt x="4505" y="1234"/>
                  <a:pt x="4485" y="1243"/>
                </a:cubicBezTo>
                <a:cubicBezTo>
                  <a:pt x="4468" y="1249"/>
                  <a:pt x="4457" y="1264"/>
                  <a:pt x="4452" y="1283"/>
                </a:cubicBezTo>
                <a:cubicBezTo>
                  <a:pt x="4442" y="1324"/>
                  <a:pt x="4424" y="1362"/>
                  <a:pt x="4413" y="1403"/>
                </a:cubicBezTo>
                <a:cubicBezTo>
                  <a:pt x="4405" y="1432"/>
                  <a:pt x="4386" y="1451"/>
                  <a:pt x="4358" y="1456"/>
                </a:cubicBezTo>
                <a:cubicBezTo>
                  <a:pt x="4327" y="1462"/>
                  <a:pt x="4296" y="1470"/>
                  <a:pt x="4262" y="1480"/>
                </a:cubicBezTo>
                <a:cubicBezTo>
                  <a:pt x="4294" y="1416"/>
                  <a:pt x="4330" y="1358"/>
                  <a:pt x="4360" y="1293"/>
                </a:cubicBezTo>
                <a:cubicBezTo>
                  <a:pt x="4341" y="1298"/>
                  <a:pt x="4325" y="1307"/>
                  <a:pt x="4309" y="1313"/>
                </a:cubicBezTo>
                <a:cubicBezTo>
                  <a:pt x="4299" y="1317"/>
                  <a:pt x="4294" y="1323"/>
                  <a:pt x="4290" y="1335"/>
                </a:cubicBezTo>
                <a:cubicBezTo>
                  <a:pt x="4271" y="1391"/>
                  <a:pt x="4249" y="1446"/>
                  <a:pt x="4225" y="1500"/>
                </a:cubicBezTo>
                <a:cubicBezTo>
                  <a:pt x="4224" y="1502"/>
                  <a:pt x="4223" y="1504"/>
                  <a:pt x="4223" y="1507"/>
                </a:cubicBezTo>
                <a:cubicBezTo>
                  <a:pt x="4205" y="1552"/>
                  <a:pt x="4184" y="1596"/>
                  <a:pt x="4163" y="1639"/>
                </a:cubicBezTo>
                <a:cubicBezTo>
                  <a:pt x="4130" y="1708"/>
                  <a:pt x="4094" y="1775"/>
                  <a:pt x="4056" y="1840"/>
                </a:cubicBezTo>
                <a:cubicBezTo>
                  <a:pt x="4036" y="1873"/>
                  <a:pt x="4015" y="1906"/>
                  <a:pt x="3993" y="1938"/>
                </a:cubicBezTo>
                <a:cubicBezTo>
                  <a:pt x="3947" y="2006"/>
                  <a:pt x="3899" y="2071"/>
                  <a:pt x="3847" y="2132"/>
                </a:cubicBezTo>
                <a:cubicBezTo>
                  <a:pt x="3814" y="2170"/>
                  <a:pt x="3781" y="2207"/>
                  <a:pt x="3745" y="2241"/>
                </a:cubicBezTo>
                <a:cubicBezTo>
                  <a:pt x="3671" y="2312"/>
                  <a:pt x="3592" y="2375"/>
                  <a:pt x="3505" y="2424"/>
                </a:cubicBezTo>
                <a:cubicBezTo>
                  <a:pt x="3441" y="2459"/>
                  <a:pt x="3374" y="2480"/>
                  <a:pt x="3303" y="2480"/>
                </a:cubicBezTo>
                <a:cubicBezTo>
                  <a:pt x="3271" y="2480"/>
                  <a:pt x="3241" y="2473"/>
                  <a:pt x="3212" y="2456"/>
                </a:cubicBezTo>
                <a:cubicBezTo>
                  <a:pt x="3195" y="2446"/>
                  <a:pt x="3179" y="2433"/>
                  <a:pt x="3166" y="2416"/>
                </a:cubicBezTo>
                <a:cubicBezTo>
                  <a:pt x="3135" y="2376"/>
                  <a:pt x="3119" y="2328"/>
                  <a:pt x="3116" y="2274"/>
                </a:cubicBezTo>
                <a:cubicBezTo>
                  <a:pt x="3114" y="2224"/>
                  <a:pt x="3119" y="2174"/>
                  <a:pt x="3133" y="2126"/>
                </a:cubicBezTo>
                <a:cubicBezTo>
                  <a:pt x="3152" y="2065"/>
                  <a:pt x="3179" y="2009"/>
                  <a:pt x="3214" y="1959"/>
                </a:cubicBezTo>
                <a:cubicBezTo>
                  <a:pt x="3227" y="1940"/>
                  <a:pt x="3240" y="1921"/>
                  <a:pt x="3253" y="1903"/>
                </a:cubicBezTo>
                <a:cubicBezTo>
                  <a:pt x="3282" y="1864"/>
                  <a:pt x="3312" y="1827"/>
                  <a:pt x="3345" y="1793"/>
                </a:cubicBezTo>
                <a:cubicBezTo>
                  <a:pt x="3413" y="1720"/>
                  <a:pt x="3487" y="1657"/>
                  <a:pt x="3566" y="1601"/>
                </a:cubicBezTo>
                <a:cubicBezTo>
                  <a:pt x="3617" y="1566"/>
                  <a:pt x="3668" y="1531"/>
                  <a:pt x="3720" y="1499"/>
                </a:cubicBezTo>
                <a:cubicBezTo>
                  <a:pt x="3806" y="1447"/>
                  <a:pt x="3894" y="1402"/>
                  <a:pt x="3983" y="1362"/>
                </a:cubicBezTo>
                <a:cubicBezTo>
                  <a:pt x="4033" y="1339"/>
                  <a:pt x="4083" y="1317"/>
                  <a:pt x="4133" y="1294"/>
                </a:cubicBezTo>
                <a:cubicBezTo>
                  <a:pt x="4149" y="1288"/>
                  <a:pt x="4160" y="1276"/>
                  <a:pt x="4168" y="1258"/>
                </a:cubicBezTo>
                <a:cubicBezTo>
                  <a:pt x="4195" y="1194"/>
                  <a:pt x="4227" y="1133"/>
                  <a:pt x="4258" y="1071"/>
                </a:cubicBezTo>
                <a:cubicBezTo>
                  <a:pt x="4280" y="1027"/>
                  <a:pt x="4303" y="985"/>
                  <a:pt x="4326" y="942"/>
                </a:cubicBezTo>
                <a:cubicBezTo>
                  <a:pt x="4350" y="900"/>
                  <a:pt x="4374" y="857"/>
                  <a:pt x="4398" y="816"/>
                </a:cubicBezTo>
                <a:cubicBezTo>
                  <a:pt x="4421" y="777"/>
                  <a:pt x="4444" y="738"/>
                  <a:pt x="4468" y="701"/>
                </a:cubicBezTo>
                <a:cubicBezTo>
                  <a:pt x="4495" y="660"/>
                  <a:pt x="4520" y="617"/>
                  <a:pt x="4549" y="577"/>
                </a:cubicBezTo>
                <a:cubicBezTo>
                  <a:pt x="4551" y="574"/>
                  <a:pt x="4554" y="571"/>
                  <a:pt x="4555" y="563"/>
                </a:cubicBezTo>
                <a:cubicBezTo>
                  <a:pt x="4545" y="569"/>
                  <a:pt x="4537" y="573"/>
                  <a:pt x="4529" y="578"/>
                </a:cubicBezTo>
                <a:cubicBezTo>
                  <a:pt x="4503" y="594"/>
                  <a:pt x="4476" y="605"/>
                  <a:pt x="4447" y="609"/>
                </a:cubicBezTo>
                <a:cubicBezTo>
                  <a:pt x="4410" y="614"/>
                  <a:pt x="4376" y="605"/>
                  <a:pt x="4345" y="581"/>
                </a:cubicBezTo>
                <a:cubicBezTo>
                  <a:pt x="4326" y="567"/>
                  <a:pt x="4310" y="550"/>
                  <a:pt x="4296" y="530"/>
                </a:cubicBezTo>
                <a:cubicBezTo>
                  <a:pt x="4280" y="508"/>
                  <a:pt x="4276" y="483"/>
                  <a:pt x="4277" y="455"/>
                </a:cubicBezTo>
                <a:cubicBezTo>
                  <a:pt x="4278" y="436"/>
                  <a:pt x="4281" y="417"/>
                  <a:pt x="4286" y="398"/>
                </a:cubicBezTo>
                <a:cubicBezTo>
                  <a:pt x="4289" y="384"/>
                  <a:pt x="4292" y="369"/>
                  <a:pt x="4292" y="354"/>
                </a:cubicBezTo>
                <a:cubicBezTo>
                  <a:pt x="4293" y="340"/>
                  <a:pt x="4288" y="331"/>
                  <a:pt x="4278" y="324"/>
                </a:cubicBezTo>
                <a:cubicBezTo>
                  <a:pt x="4264" y="314"/>
                  <a:pt x="4249" y="307"/>
                  <a:pt x="4233" y="302"/>
                </a:cubicBezTo>
                <a:cubicBezTo>
                  <a:pt x="4152" y="274"/>
                  <a:pt x="4071" y="272"/>
                  <a:pt x="3989" y="294"/>
                </a:cubicBezTo>
                <a:cubicBezTo>
                  <a:pt x="3924" y="312"/>
                  <a:pt x="3861" y="337"/>
                  <a:pt x="3803" y="376"/>
                </a:cubicBezTo>
                <a:cubicBezTo>
                  <a:pt x="3773" y="396"/>
                  <a:pt x="3745" y="420"/>
                  <a:pt x="3720" y="447"/>
                </a:cubicBezTo>
                <a:cubicBezTo>
                  <a:pt x="3691" y="479"/>
                  <a:pt x="3665" y="512"/>
                  <a:pt x="3645" y="552"/>
                </a:cubicBezTo>
                <a:cubicBezTo>
                  <a:pt x="3628" y="587"/>
                  <a:pt x="3616" y="623"/>
                  <a:pt x="3610" y="662"/>
                </a:cubicBezTo>
                <a:cubicBezTo>
                  <a:pt x="3607" y="688"/>
                  <a:pt x="3607" y="714"/>
                  <a:pt x="3614" y="739"/>
                </a:cubicBezTo>
                <a:cubicBezTo>
                  <a:pt x="3628" y="792"/>
                  <a:pt x="3659" y="827"/>
                  <a:pt x="3703" y="846"/>
                </a:cubicBezTo>
                <a:cubicBezTo>
                  <a:pt x="3753" y="867"/>
                  <a:pt x="3805" y="866"/>
                  <a:pt x="3856" y="852"/>
                </a:cubicBezTo>
                <a:cubicBezTo>
                  <a:pt x="3924" y="833"/>
                  <a:pt x="3986" y="798"/>
                  <a:pt x="4044" y="753"/>
                </a:cubicBezTo>
                <a:cubicBezTo>
                  <a:pt x="4099" y="709"/>
                  <a:pt x="4147" y="657"/>
                  <a:pt x="4189" y="597"/>
                </a:cubicBezTo>
                <a:cubicBezTo>
                  <a:pt x="4196" y="587"/>
                  <a:pt x="4204" y="578"/>
                  <a:pt x="4212" y="570"/>
                </a:cubicBezTo>
                <a:cubicBezTo>
                  <a:pt x="4225" y="556"/>
                  <a:pt x="4242" y="556"/>
                  <a:pt x="4254" y="569"/>
                </a:cubicBezTo>
                <a:cubicBezTo>
                  <a:pt x="4269" y="584"/>
                  <a:pt x="4272" y="605"/>
                  <a:pt x="4261" y="622"/>
                </a:cubicBezTo>
                <a:cubicBezTo>
                  <a:pt x="4242" y="654"/>
                  <a:pt x="4217" y="681"/>
                  <a:pt x="4193" y="708"/>
                </a:cubicBezTo>
                <a:cubicBezTo>
                  <a:pt x="4180" y="724"/>
                  <a:pt x="4166" y="739"/>
                  <a:pt x="4152" y="754"/>
                </a:cubicBezTo>
                <a:cubicBezTo>
                  <a:pt x="4088" y="821"/>
                  <a:pt x="4017" y="877"/>
                  <a:pt x="3944" y="930"/>
                </a:cubicBezTo>
                <a:cubicBezTo>
                  <a:pt x="3887" y="971"/>
                  <a:pt x="3830" y="1012"/>
                  <a:pt x="3777" y="1060"/>
                </a:cubicBezTo>
                <a:cubicBezTo>
                  <a:pt x="3741" y="1092"/>
                  <a:pt x="3707" y="1126"/>
                  <a:pt x="3674" y="1162"/>
                </a:cubicBezTo>
                <a:cubicBezTo>
                  <a:pt x="3637" y="1202"/>
                  <a:pt x="3602" y="1245"/>
                  <a:pt x="3569" y="1289"/>
                </a:cubicBezTo>
                <a:cubicBezTo>
                  <a:pt x="3532" y="1339"/>
                  <a:pt x="3496" y="1391"/>
                  <a:pt x="3463" y="1445"/>
                </a:cubicBezTo>
                <a:cubicBezTo>
                  <a:pt x="3425" y="1506"/>
                  <a:pt x="3389" y="1568"/>
                  <a:pt x="3356" y="1632"/>
                </a:cubicBezTo>
                <a:cubicBezTo>
                  <a:pt x="3333" y="1676"/>
                  <a:pt x="3311" y="1720"/>
                  <a:pt x="3287" y="1763"/>
                </a:cubicBezTo>
                <a:cubicBezTo>
                  <a:pt x="3264" y="1806"/>
                  <a:pt x="3241" y="1849"/>
                  <a:pt x="3216" y="1890"/>
                </a:cubicBezTo>
                <a:cubicBezTo>
                  <a:pt x="3194" y="1926"/>
                  <a:pt x="3171" y="1962"/>
                  <a:pt x="3147" y="1996"/>
                </a:cubicBezTo>
                <a:cubicBezTo>
                  <a:pt x="3122" y="2031"/>
                  <a:pt x="3096" y="2064"/>
                  <a:pt x="3069" y="2096"/>
                </a:cubicBezTo>
                <a:cubicBezTo>
                  <a:pt x="3054" y="2113"/>
                  <a:pt x="3042" y="2131"/>
                  <a:pt x="3028" y="2149"/>
                </a:cubicBezTo>
                <a:cubicBezTo>
                  <a:pt x="2999" y="2187"/>
                  <a:pt x="2971" y="2227"/>
                  <a:pt x="2942" y="2266"/>
                </a:cubicBezTo>
                <a:cubicBezTo>
                  <a:pt x="2906" y="2314"/>
                  <a:pt x="2870" y="2361"/>
                  <a:pt x="2831" y="2405"/>
                </a:cubicBezTo>
                <a:cubicBezTo>
                  <a:pt x="2804" y="2436"/>
                  <a:pt x="2776" y="2466"/>
                  <a:pt x="2747" y="2493"/>
                </a:cubicBezTo>
                <a:cubicBezTo>
                  <a:pt x="2711" y="2525"/>
                  <a:pt x="2672" y="2549"/>
                  <a:pt x="2630" y="2566"/>
                </a:cubicBezTo>
                <a:cubicBezTo>
                  <a:pt x="2573" y="2588"/>
                  <a:pt x="2525" y="2571"/>
                  <a:pt x="2489" y="2524"/>
                </a:cubicBezTo>
                <a:cubicBezTo>
                  <a:pt x="2455" y="2478"/>
                  <a:pt x="2445" y="2423"/>
                  <a:pt x="2450" y="2364"/>
                </a:cubicBezTo>
                <a:cubicBezTo>
                  <a:pt x="2452" y="2344"/>
                  <a:pt x="2456" y="2324"/>
                  <a:pt x="2460" y="2304"/>
                </a:cubicBezTo>
                <a:cubicBezTo>
                  <a:pt x="2469" y="2262"/>
                  <a:pt x="2483" y="2223"/>
                  <a:pt x="2503" y="2188"/>
                </a:cubicBezTo>
                <a:cubicBezTo>
                  <a:pt x="2538" y="2126"/>
                  <a:pt x="2574" y="2066"/>
                  <a:pt x="2617" y="2011"/>
                </a:cubicBezTo>
                <a:cubicBezTo>
                  <a:pt x="2629" y="1995"/>
                  <a:pt x="2640" y="1978"/>
                  <a:pt x="2652" y="1963"/>
                </a:cubicBezTo>
                <a:cubicBezTo>
                  <a:pt x="2690" y="1912"/>
                  <a:pt x="2729" y="1862"/>
                  <a:pt x="2758" y="1803"/>
                </a:cubicBezTo>
                <a:cubicBezTo>
                  <a:pt x="2767" y="1785"/>
                  <a:pt x="2775" y="1766"/>
                  <a:pt x="2780" y="1745"/>
                </a:cubicBezTo>
                <a:cubicBezTo>
                  <a:pt x="2783" y="1731"/>
                  <a:pt x="2783" y="1717"/>
                  <a:pt x="2778" y="1703"/>
                </a:cubicBezTo>
                <a:cubicBezTo>
                  <a:pt x="2774" y="1692"/>
                  <a:pt x="2767" y="1686"/>
                  <a:pt x="2756" y="1688"/>
                </a:cubicBezTo>
                <a:cubicBezTo>
                  <a:pt x="2741" y="1690"/>
                  <a:pt x="2728" y="1694"/>
                  <a:pt x="2714" y="1699"/>
                </a:cubicBezTo>
                <a:cubicBezTo>
                  <a:pt x="2689" y="1709"/>
                  <a:pt x="2665" y="1722"/>
                  <a:pt x="2643" y="1738"/>
                </a:cubicBezTo>
                <a:cubicBezTo>
                  <a:pt x="2597" y="1772"/>
                  <a:pt x="2555" y="1811"/>
                  <a:pt x="2516" y="1854"/>
                </a:cubicBezTo>
                <a:cubicBezTo>
                  <a:pt x="2465" y="1910"/>
                  <a:pt x="2419" y="1970"/>
                  <a:pt x="2375" y="2033"/>
                </a:cubicBezTo>
                <a:cubicBezTo>
                  <a:pt x="2352" y="2066"/>
                  <a:pt x="2330" y="2099"/>
                  <a:pt x="2308" y="2133"/>
                </a:cubicBezTo>
                <a:cubicBezTo>
                  <a:pt x="2283" y="2171"/>
                  <a:pt x="2259" y="2211"/>
                  <a:pt x="2235" y="2249"/>
                </a:cubicBezTo>
                <a:cubicBezTo>
                  <a:pt x="2199" y="2305"/>
                  <a:pt x="2163" y="2360"/>
                  <a:pt x="2128" y="2416"/>
                </a:cubicBezTo>
                <a:cubicBezTo>
                  <a:pt x="2105" y="2453"/>
                  <a:pt x="2082" y="2490"/>
                  <a:pt x="2060" y="2527"/>
                </a:cubicBezTo>
                <a:cubicBezTo>
                  <a:pt x="2040" y="2559"/>
                  <a:pt x="2022" y="2592"/>
                  <a:pt x="2003" y="2624"/>
                </a:cubicBezTo>
                <a:cubicBezTo>
                  <a:pt x="1995" y="2639"/>
                  <a:pt x="1984" y="2648"/>
                  <a:pt x="1969" y="2650"/>
                </a:cubicBezTo>
                <a:cubicBezTo>
                  <a:pt x="1909" y="2660"/>
                  <a:pt x="1849" y="2669"/>
                  <a:pt x="1788" y="2679"/>
                </a:cubicBezTo>
                <a:cubicBezTo>
                  <a:pt x="1787" y="2679"/>
                  <a:pt x="1786" y="2678"/>
                  <a:pt x="1784" y="2677"/>
                </a:cubicBezTo>
                <a:cubicBezTo>
                  <a:pt x="1787" y="2648"/>
                  <a:pt x="1790" y="2620"/>
                  <a:pt x="1808" y="2596"/>
                </a:cubicBezTo>
                <a:cubicBezTo>
                  <a:pt x="1822" y="2575"/>
                  <a:pt x="1834" y="2551"/>
                  <a:pt x="1847" y="2529"/>
                </a:cubicBezTo>
                <a:cubicBezTo>
                  <a:pt x="1866" y="2501"/>
                  <a:pt x="1882" y="2471"/>
                  <a:pt x="1900" y="2442"/>
                </a:cubicBezTo>
                <a:cubicBezTo>
                  <a:pt x="1938" y="2377"/>
                  <a:pt x="1978" y="2313"/>
                  <a:pt x="2015" y="2248"/>
                </a:cubicBezTo>
                <a:cubicBezTo>
                  <a:pt x="2037" y="2210"/>
                  <a:pt x="2060" y="2173"/>
                  <a:pt x="2082" y="2134"/>
                </a:cubicBezTo>
                <a:cubicBezTo>
                  <a:pt x="2108" y="2087"/>
                  <a:pt x="2137" y="2041"/>
                  <a:pt x="2162" y="1993"/>
                </a:cubicBezTo>
                <a:cubicBezTo>
                  <a:pt x="2185" y="1949"/>
                  <a:pt x="2209" y="1906"/>
                  <a:pt x="2225" y="1859"/>
                </a:cubicBezTo>
                <a:cubicBezTo>
                  <a:pt x="2232" y="1840"/>
                  <a:pt x="2239" y="1821"/>
                  <a:pt x="2243" y="1801"/>
                </a:cubicBezTo>
                <a:cubicBezTo>
                  <a:pt x="2245" y="1788"/>
                  <a:pt x="2245" y="1775"/>
                  <a:pt x="2242" y="1762"/>
                </a:cubicBezTo>
                <a:cubicBezTo>
                  <a:pt x="2237" y="1744"/>
                  <a:pt x="2226" y="1738"/>
                  <a:pt x="2210" y="1741"/>
                </a:cubicBezTo>
                <a:cubicBezTo>
                  <a:pt x="2189" y="1747"/>
                  <a:pt x="2170" y="1759"/>
                  <a:pt x="2152" y="1773"/>
                </a:cubicBezTo>
                <a:cubicBezTo>
                  <a:pt x="2126" y="1792"/>
                  <a:pt x="2103" y="1814"/>
                  <a:pt x="2080" y="1836"/>
                </a:cubicBezTo>
                <a:cubicBezTo>
                  <a:pt x="2023" y="1892"/>
                  <a:pt x="1970" y="1953"/>
                  <a:pt x="1920" y="2017"/>
                </a:cubicBezTo>
                <a:cubicBezTo>
                  <a:pt x="1884" y="2062"/>
                  <a:pt x="1849" y="2108"/>
                  <a:pt x="1815" y="2155"/>
                </a:cubicBezTo>
                <a:cubicBezTo>
                  <a:pt x="1779" y="2205"/>
                  <a:pt x="1744" y="2256"/>
                  <a:pt x="1710" y="2308"/>
                </a:cubicBezTo>
                <a:cubicBezTo>
                  <a:pt x="1674" y="2362"/>
                  <a:pt x="1638" y="2416"/>
                  <a:pt x="1603" y="2470"/>
                </a:cubicBezTo>
                <a:cubicBezTo>
                  <a:pt x="1569" y="2525"/>
                  <a:pt x="1534" y="2579"/>
                  <a:pt x="1499" y="2631"/>
                </a:cubicBezTo>
                <a:cubicBezTo>
                  <a:pt x="1483" y="2654"/>
                  <a:pt x="1470" y="2679"/>
                  <a:pt x="1453" y="2700"/>
                </a:cubicBezTo>
                <a:cubicBezTo>
                  <a:pt x="1438" y="2718"/>
                  <a:pt x="1420" y="2729"/>
                  <a:pt x="1399" y="2733"/>
                </a:cubicBezTo>
                <a:cubicBezTo>
                  <a:pt x="1335" y="2743"/>
                  <a:pt x="1271" y="2752"/>
                  <a:pt x="1207" y="2762"/>
                </a:cubicBezTo>
                <a:cubicBezTo>
                  <a:pt x="1206" y="2762"/>
                  <a:pt x="1205" y="2762"/>
                  <a:pt x="1203" y="2762"/>
                </a:cubicBezTo>
                <a:cubicBezTo>
                  <a:pt x="1202" y="2756"/>
                  <a:pt x="1206" y="2752"/>
                  <a:pt x="1209" y="2748"/>
                </a:cubicBezTo>
                <a:cubicBezTo>
                  <a:pt x="1227" y="2721"/>
                  <a:pt x="1243" y="2692"/>
                  <a:pt x="1258" y="2663"/>
                </a:cubicBezTo>
                <a:cubicBezTo>
                  <a:pt x="1287" y="2610"/>
                  <a:pt x="1318" y="2559"/>
                  <a:pt x="1348" y="2507"/>
                </a:cubicBezTo>
                <a:cubicBezTo>
                  <a:pt x="1370" y="2469"/>
                  <a:pt x="1393" y="2431"/>
                  <a:pt x="1416" y="2393"/>
                </a:cubicBezTo>
                <a:cubicBezTo>
                  <a:pt x="1452" y="2334"/>
                  <a:pt x="1488" y="2275"/>
                  <a:pt x="1523" y="2216"/>
                </a:cubicBezTo>
                <a:cubicBezTo>
                  <a:pt x="1546" y="2177"/>
                  <a:pt x="1569" y="2138"/>
                  <a:pt x="1592" y="2098"/>
                </a:cubicBezTo>
                <a:cubicBezTo>
                  <a:pt x="1619" y="2051"/>
                  <a:pt x="1645" y="2004"/>
                  <a:pt x="1671" y="1956"/>
                </a:cubicBezTo>
                <a:cubicBezTo>
                  <a:pt x="1688" y="1923"/>
                  <a:pt x="1699" y="1888"/>
                  <a:pt x="1707" y="1851"/>
                </a:cubicBezTo>
                <a:cubicBezTo>
                  <a:pt x="1709" y="1843"/>
                  <a:pt x="1709" y="1835"/>
                  <a:pt x="1709" y="1828"/>
                </a:cubicBezTo>
                <a:cubicBezTo>
                  <a:pt x="1709" y="1814"/>
                  <a:pt x="1706" y="1810"/>
                  <a:pt x="1694" y="1812"/>
                </a:cubicBezTo>
                <a:cubicBezTo>
                  <a:pt x="1678" y="1815"/>
                  <a:pt x="1664" y="1822"/>
                  <a:pt x="1650" y="1831"/>
                </a:cubicBezTo>
                <a:cubicBezTo>
                  <a:pt x="1627" y="1847"/>
                  <a:pt x="1607" y="1867"/>
                  <a:pt x="1586" y="1887"/>
                </a:cubicBezTo>
                <a:cubicBezTo>
                  <a:pt x="1543" y="1930"/>
                  <a:pt x="1503" y="1978"/>
                  <a:pt x="1465" y="2027"/>
                </a:cubicBezTo>
                <a:cubicBezTo>
                  <a:pt x="1417" y="2091"/>
                  <a:pt x="1368" y="2153"/>
                  <a:pt x="1322" y="2219"/>
                </a:cubicBezTo>
                <a:cubicBezTo>
                  <a:pt x="1300" y="2250"/>
                  <a:pt x="1276" y="2279"/>
                  <a:pt x="1256" y="2312"/>
                </a:cubicBezTo>
                <a:cubicBezTo>
                  <a:pt x="1244" y="2331"/>
                  <a:pt x="1224" y="2336"/>
                  <a:pt x="1208" y="2324"/>
                </a:cubicBezTo>
                <a:cubicBezTo>
                  <a:pt x="1193" y="2313"/>
                  <a:pt x="1187" y="2286"/>
                  <a:pt x="1196" y="2268"/>
                </a:cubicBezTo>
                <a:cubicBezTo>
                  <a:pt x="1198" y="2263"/>
                  <a:pt x="1201" y="2258"/>
                  <a:pt x="1205" y="2253"/>
                </a:cubicBezTo>
                <a:cubicBezTo>
                  <a:pt x="1228" y="2225"/>
                  <a:pt x="1248" y="2194"/>
                  <a:pt x="1270" y="2164"/>
                </a:cubicBezTo>
                <a:cubicBezTo>
                  <a:pt x="1318" y="2097"/>
                  <a:pt x="1366" y="2030"/>
                  <a:pt x="1416" y="1965"/>
                </a:cubicBezTo>
                <a:cubicBezTo>
                  <a:pt x="1460" y="1909"/>
                  <a:pt x="1507" y="1855"/>
                  <a:pt x="1556" y="1805"/>
                </a:cubicBezTo>
                <a:cubicBezTo>
                  <a:pt x="1592" y="1769"/>
                  <a:pt x="1631" y="1739"/>
                  <a:pt x="1679" y="1727"/>
                </a:cubicBezTo>
                <a:cubicBezTo>
                  <a:pt x="1713" y="1718"/>
                  <a:pt x="1744" y="1723"/>
                  <a:pt x="1772" y="1750"/>
                </a:cubicBezTo>
                <a:cubicBezTo>
                  <a:pt x="1785" y="1761"/>
                  <a:pt x="1793" y="1776"/>
                  <a:pt x="1800" y="1793"/>
                </a:cubicBezTo>
                <a:cubicBezTo>
                  <a:pt x="1818" y="1835"/>
                  <a:pt x="1822" y="1880"/>
                  <a:pt x="1819" y="1926"/>
                </a:cubicBezTo>
                <a:cubicBezTo>
                  <a:pt x="1817" y="1963"/>
                  <a:pt x="1807" y="1997"/>
                  <a:pt x="1796" y="2031"/>
                </a:cubicBezTo>
                <a:cubicBezTo>
                  <a:pt x="1794" y="2037"/>
                  <a:pt x="1792" y="2043"/>
                  <a:pt x="1792" y="2051"/>
                </a:cubicBezTo>
                <a:cubicBezTo>
                  <a:pt x="1799" y="2042"/>
                  <a:pt x="1807" y="2033"/>
                  <a:pt x="1814" y="2024"/>
                </a:cubicBezTo>
                <a:cubicBezTo>
                  <a:pt x="1842" y="1986"/>
                  <a:pt x="1872" y="1950"/>
                  <a:pt x="1902" y="1915"/>
                </a:cubicBezTo>
                <a:cubicBezTo>
                  <a:pt x="1948" y="1861"/>
                  <a:pt x="1995" y="1810"/>
                  <a:pt x="2045" y="1763"/>
                </a:cubicBezTo>
                <a:cubicBezTo>
                  <a:pt x="2083" y="1728"/>
                  <a:pt x="2123" y="1697"/>
                  <a:pt x="2168" y="1675"/>
                </a:cubicBezTo>
                <a:cubicBezTo>
                  <a:pt x="2199" y="1659"/>
                  <a:pt x="2232" y="1652"/>
                  <a:pt x="2266" y="1661"/>
                </a:cubicBezTo>
                <a:cubicBezTo>
                  <a:pt x="2314" y="1673"/>
                  <a:pt x="2344" y="1709"/>
                  <a:pt x="2356" y="1765"/>
                </a:cubicBezTo>
                <a:cubicBezTo>
                  <a:pt x="2363" y="1795"/>
                  <a:pt x="2361" y="1826"/>
                  <a:pt x="2358" y="1857"/>
                </a:cubicBezTo>
                <a:cubicBezTo>
                  <a:pt x="2356" y="1884"/>
                  <a:pt x="2350" y="1910"/>
                  <a:pt x="2343" y="1936"/>
                </a:cubicBezTo>
                <a:cubicBezTo>
                  <a:pt x="2348" y="1939"/>
                  <a:pt x="2349" y="1934"/>
                  <a:pt x="2351" y="1932"/>
                </a:cubicBezTo>
                <a:cubicBezTo>
                  <a:pt x="2375" y="1899"/>
                  <a:pt x="2401" y="1868"/>
                  <a:pt x="2427" y="1837"/>
                </a:cubicBezTo>
                <a:cubicBezTo>
                  <a:pt x="2482" y="1774"/>
                  <a:pt x="2539" y="1713"/>
                  <a:pt x="2603" y="1663"/>
                </a:cubicBezTo>
                <a:cubicBezTo>
                  <a:pt x="2642" y="1632"/>
                  <a:pt x="2684" y="1608"/>
                  <a:pt x="2732" y="1600"/>
                </a:cubicBezTo>
                <a:cubicBezTo>
                  <a:pt x="2764" y="1595"/>
                  <a:pt x="2794" y="1599"/>
                  <a:pt x="2823" y="1620"/>
                </a:cubicBezTo>
                <a:cubicBezTo>
                  <a:pt x="2844" y="1636"/>
                  <a:pt x="2857" y="1658"/>
                  <a:pt x="2865" y="1684"/>
                </a:cubicBezTo>
                <a:cubicBezTo>
                  <a:pt x="2880" y="1729"/>
                  <a:pt x="2879" y="1775"/>
                  <a:pt x="2876" y="1822"/>
                </a:cubicBezTo>
                <a:cubicBezTo>
                  <a:pt x="2871" y="1881"/>
                  <a:pt x="2853" y="1936"/>
                  <a:pt x="2829" y="1987"/>
                </a:cubicBezTo>
                <a:cubicBezTo>
                  <a:pt x="2807" y="2035"/>
                  <a:pt x="2780" y="2079"/>
                  <a:pt x="2752" y="2122"/>
                </a:cubicBezTo>
                <a:cubicBezTo>
                  <a:pt x="2738" y="2142"/>
                  <a:pt x="2725" y="2164"/>
                  <a:pt x="2711" y="2183"/>
                </a:cubicBezTo>
                <a:cubicBezTo>
                  <a:pt x="2680" y="2227"/>
                  <a:pt x="2650" y="2271"/>
                  <a:pt x="2618" y="2314"/>
                </a:cubicBezTo>
                <a:cubicBezTo>
                  <a:pt x="2600" y="2339"/>
                  <a:pt x="2582" y="2365"/>
                  <a:pt x="2564" y="2391"/>
                </a:cubicBezTo>
                <a:cubicBezTo>
                  <a:pt x="2556" y="2404"/>
                  <a:pt x="2550" y="2418"/>
                  <a:pt x="2545" y="2434"/>
                </a:cubicBezTo>
                <a:cubicBezTo>
                  <a:pt x="2539" y="2453"/>
                  <a:pt x="2544" y="2469"/>
                  <a:pt x="2554" y="2484"/>
                </a:cubicBezTo>
                <a:cubicBezTo>
                  <a:pt x="2559" y="2491"/>
                  <a:pt x="2567" y="2492"/>
                  <a:pt x="2574" y="2492"/>
                </a:cubicBezTo>
                <a:cubicBezTo>
                  <a:pt x="2606" y="2492"/>
                  <a:pt x="2635" y="2482"/>
                  <a:pt x="2663" y="2464"/>
                </a:cubicBezTo>
                <a:cubicBezTo>
                  <a:pt x="2691" y="2445"/>
                  <a:pt x="2717" y="2421"/>
                  <a:pt x="2741" y="2397"/>
                </a:cubicBezTo>
                <a:cubicBezTo>
                  <a:pt x="2782" y="2356"/>
                  <a:pt x="2818" y="2309"/>
                  <a:pt x="2853" y="2261"/>
                </a:cubicBezTo>
                <a:cubicBezTo>
                  <a:pt x="2880" y="2223"/>
                  <a:pt x="2906" y="2184"/>
                  <a:pt x="2936" y="2147"/>
                </a:cubicBezTo>
                <a:cubicBezTo>
                  <a:pt x="2947" y="2133"/>
                  <a:pt x="2956" y="2117"/>
                  <a:pt x="2967" y="2102"/>
                </a:cubicBezTo>
                <a:cubicBezTo>
                  <a:pt x="3000" y="2054"/>
                  <a:pt x="3040" y="2014"/>
                  <a:pt x="3074" y="1967"/>
                </a:cubicBezTo>
                <a:cubicBezTo>
                  <a:pt x="3086" y="1949"/>
                  <a:pt x="3099" y="1932"/>
                  <a:pt x="3110" y="1913"/>
                </a:cubicBezTo>
                <a:cubicBezTo>
                  <a:pt x="3128" y="1885"/>
                  <a:pt x="3146" y="1857"/>
                  <a:pt x="3163" y="1829"/>
                </a:cubicBezTo>
                <a:cubicBezTo>
                  <a:pt x="3202" y="1762"/>
                  <a:pt x="3240" y="1694"/>
                  <a:pt x="3276" y="1626"/>
                </a:cubicBezTo>
                <a:cubicBezTo>
                  <a:pt x="3298" y="1584"/>
                  <a:pt x="3321" y="1542"/>
                  <a:pt x="3344" y="1501"/>
                </a:cubicBezTo>
                <a:cubicBezTo>
                  <a:pt x="3367" y="1461"/>
                  <a:pt x="3390" y="1421"/>
                  <a:pt x="3414" y="1382"/>
                </a:cubicBezTo>
                <a:cubicBezTo>
                  <a:pt x="3447" y="1329"/>
                  <a:pt x="3482" y="1279"/>
                  <a:pt x="3519" y="1230"/>
                </a:cubicBezTo>
                <a:cubicBezTo>
                  <a:pt x="3553" y="1187"/>
                  <a:pt x="3587" y="1145"/>
                  <a:pt x="3624" y="1105"/>
                </a:cubicBezTo>
                <a:cubicBezTo>
                  <a:pt x="3672" y="1054"/>
                  <a:pt x="3722" y="1005"/>
                  <a:pt x="3775" y="961"/>
                </a:cubicBezTo>
                <a:cubicBezTo>
                  <a:pt x="3780" y="957"/>
                  <a:pt x="3785" y="953"/>
                  <a:pt x="3792" y="946"/>
                </a:cubicBezTo>
                <a:cubicBezTo>
                  <a:pt x="3773" y="944"/>
                  <a:pt x="3758" y="943"/>
                  <a:pt x="3742" y="940"/>
                </a:cubicBezTo>
                <a:cubicBezTo>
                  <a:pt x="3684" y="932"/>
                  <a:pt x="3632" y="907"/>
                  <a:pt x="3592" y="856"/>
                </a:cubicBezTo>
                <a:cubicBezTo>
                  <a:pt x="3562" y="817"/>
                  <a:pt x="3544" y="770"/>
                  <a:pt x="3541" y="717"/>
                </a:cubicBezTo>
                <a:cubicBezTo>
                  <a:pt x="3538" y="666"/>
                  <a:pt x="3545" y="617"/>
                  <a:pt x="3564" y="570"/>
                </a:cubicBezTo>
                <a:cubicBezTo>
                  <a:pt x="3568" y="560"/>
                  <a:pt x="3571" y="549"/>
                  <a:pt x="3575" y="538"/>
                </a:cubicBezTo>
                <a:cubicBezTo>
                  <a:pt x="3599" y="482"/>
                  <a:pt x="3632" y="436"/>
                  <a:pt x="3672" y="394"/>
                </a:cubicBezTo>
                <a:cubicBezTo>
                  <a:pt x="3707" y="357"/>
                  <a:pt x="3746" y="325"/>
                  <a:pt x="3787" y="298"/>
                </a:cubicBezTo>
                <a:cubicBezTo>
                  <a:pt x="3857" y="252"/>
                  <a:pt x="3931" y="222"/>
                  <a:pt x="4010" y="210"/>
                </a:cubicBezTo>
                <a:cubicBezTo>
                  <a:pt x="4095" y="197"/>
                  <a:pt x="4179" y="205"/>
                  <a:pt x="4261" y="234"/>
                </a:cubicBezTo>
                <a:cubicBezTo>
                  <a:pt x="4318" y="254"/>
                  <a:pt x="4366" y="290"/>
                  <a:pt x="4402" y="346"/>
                </a:cubicBezTo>
                <a:cubicBezTo>
                  <a:pt x="4411" y="362"/>
                  <a:pt x="4416" y="378"/>
                  <a:pt x="4418" y="396"/>
                </a:cubicBezTo>
                <a:cubicBezTo>
                  <a:pt x="4421" y="419"/>
                  <a:pt x="4418" y="442"/>
                  <a:pt x="4413" y="464"/>
                </a:cubicBezTo>
                <a:cubicBezTo>
                  <a:pt x="4410" y="480"/>
                  <a:pt x="4406" y="495"/>
                  <a:pt x="4404" y="510"/>
                </a:cubicBezTo>
                <a:cubicBezTo>
                  <a:pt x="4402" y="526"/>
                  <a:pt x="4406" y="531"/>
                  <a:pt x="4419" y="532"/>
                </a:cubicBezTo>
                <a:cubicBezTo>
                  <a:pt x="4446" y="534"/>
                  <a:pt x="4471" y="528"/>
                  <a:pt x="4495" y="516"/>
                </a:cubicBezTo>
                <a:cubicBezTo>
                  <a:pt x="4514" y="506"/>
                  <a:pt x="4532" y="494"/>
                  <a:pt x="4549" y="481"/>
                </a:cubicBezTo>
                <a:cubicBezTo>
                  <a:pt x="4577" y="459"/>
                  <a:pt x="4604" y="434"/>
                  <a:pt x="4630" y="408"/>
                </a:cubicBezTo>
                <a:cubicBezTo>
                  <a:pt x="4682" y="353"/>
                  <a:pt x="4733" y="296"/>
                  <a:pt x="4782" y="236"/>
                </a:cubicBezTo>
                <a:cubicBezTo>
                  <a:pt x="4806" y="207"/>
                  <a:pt x="4831" y="180"/>
                  <a:pt x="4854" y="149"/>
                </a:cubicBezTo>
                <a:cubicBezTo>
                  <a:pt x="4871" y="125"/>
                  <a:pt x="4893" y="112"/>
                  <a:pt x="4921" y="114"/>
                </a:cubicBezTo>
                <a:cubicBezTo>
                  <a:pt x="4933" y="114"/>
                  <a:pt x="4945" y="114"/>
                  <a:pt x="4958" y="114"/>
                </a:cubicBezTo>
                <a:cubicBezTo>
                  <a:pt x="4961" y="114"/>
                  <a:pt x="4965" y="112"/>
                  <a:pt x="4968" y="117"/>
                </a:cubicBezTo>
                <a:cubicBezTo>
                  <a:pt x="4956" y="133"/>
                  <a:pt x="4944" y="148"/>
                  <a:pt x="4932" y="164"/>
                </a:cubicBezTo>
                <a:cubicBezTo>
                  <a:pt x="4915" y="186"/>
                  <a:pt x="4897" y="207"/>
                  <a:pt x="4879" y="229"/>
                </a:cubicBezTo>
                <a:cubicBezTo>
                  <a:pt x="4835" y="285"/>
                  <a:pt x="4793" y="343"/>
                  <a:pt x="4750" y="400"/>
                </a:cubicBezTo>
                <a:cubicBezTo>
                  <a:pt x="4737" y="418"/>
                  <a:pt x="4724" y="437"/>
                  <a:pt x="4711" y="456"/>
                </a:cubicBezTo>
                <a:cubicBezTo>
                  <a:pt x="4679" y="503"/>
                  <a:pt x="4648" y="551"/>
                  <a:pt x="4619" y="601"/>
                </a:cubicBezTo>
                <a:cubicBezTo>
                  <a:pt x="4594" y="643"/>
                  <a:pt x="4571" y="685"/>
                  <a:pt x="4548" y="728"/>
                </a:cubicBezTo>
                <a:cubicBezTo>
                  <a:pt x="4524" y="774"/>
                  <a:pt x="4502" y="820"/>
                  <a:pt x="4480" y="868"/>
                </a:cubicBezTo>
                <a:cubicBezTo>
                  <a:pt x="4454" y="923"/>
                  <a:pt x="4430" y="980"/>
                  <a:pt x="4407" y="1037"/>
                </a:cubicBezTo>
                <a:cubicBezTo>
                  <a:pt x="4383" y="1093"/>
                  <a:pt x="4360" y="1149"/>
                  <a:pt x="4339" y="1207"/>
                </a:cubicBezTo>
                <a:cubicBezTo>
                  <a:pt x="4338" y="1209"/>
                  <a:pt x="4337" y="1212"/>
                  <a:pt x="4336" y="1215"/>
                </a:cubicBezTo>
                <a:cubicBezTo>
                  <a:pt x="4340" y="1219"/>
                  <a:pt x="4343" y="1215"/>
                  <a:pt x="4346" y="1214"/>
                </a:cubicBezTo>
                <a:cubicBezTo>
                  <a:pt x="4359" y="1210"/>
                  <a:pt x="4371" y="1205"/>
                  <a:pt x="4383" y="1201"/>
                </a:cubicBezTo>
                <a:cubicBezTo>
                  <a:pt x="4400" y="1195"/>
                  <a:pt x="4414" y="1186"/>
                  <a:pt x="4424" y="1170"/>
                </a:cubicBezTo>
                <a:cubicBezTo>
                  <a:pt x="4434" y="1154"/>
                  <a:pt x="4444" y="1139"/>
                  <a:pt x="4451" y="1122"/>
                </a:cubicBezTo>
                <a:cubicBezTo>
                  <a:pt x="4479" y="1058"/>
                  <a:pt x="4512" y="999"/>
                  <a:pt x="4546" y="940"/>
                </a:cubicBezTo>
                <a:cubicBezTo>
                  <a:pt x="4559" y="918"/>
                  <a:pt x="4571" y="896"/>
                  <a:pt x="4584" y="874"/>
                </a:cubicBezTo>
                <a:cubicBezTo>
                  <a:pt x="4604" y="841"/>
                  <a:pt x="4622" y="806"/>
                  <a:pt x="4641" y="773"/>
                </a:cubicBezTo>
                <a:cubicBezTo>
                  <a:pt x="4650" y="756"/>
                  <a:pt x="4660" y="740"/>
                  <a:pt x="4670" y="724"/>
                </a:cubicBezTo>
                <a:cubicBezTo>
                  <a:pt x="4680" y="729"/>
                  <a:pt x="4688" y="735"/>
                  <a:pt x="4697" y="740"/>
                </a:cubicBezTo>
                <a:cubicBezTo>
                  <a:pt x="4702" y="744"/>
                  <a:pt x="4704" y="747"/>
                  <a:pt x="4701" y="754"/>
                </a:cubicBezTo>
                <a:cubicBezTo>
                  <a:pt x="4683" y="789"/>
                  <a:pt x="4665" y="825"/>
                  <a:pt x="4648" y="860"/>
                </a:cubicBezTo>
                <a:cubicBezTo>
                  <a:pt x="4645" y="866"/>
                  <a:pt x="4642" y="871"/>
                  <a:pt x="4640" y="876"/>
                </a:cubicBezTo>
                <a:cubicBezTo>
                  <a:pt x="4621" y="915"/>
                  <a:pt x="4602" y="955"/>
                  <a:pt x="4582" y="994"/>
                </a:cubicBezTo>
                <a:cubicBezTo>
                  <a:pt x="4560" y="1039"/>
                  <a:pt x="4538" y="1085"/>
                  <a:pt x="4519" y="1132"/>
                </a:cubicBezTo>
                <a:cubicBezTo>
                  <a:pt x="4517" y="1137"/>
                  <a:pt x="4515" y="1142"/>
                  <a:pt x="4513" y="1146"/>
                </a:cubicBezTo>
                <a:cubicBezTo>
                  <a:pt x="4515" y="1150"/>
                  <a:pt x="4517" y="1148"/>
                  <a:pt x="4519" y="1148"/>
                </a:cubicBezTo>
                <a:cubicBezTo>
                  <a:pt x="4545" y="1137"/>
                  <a:pt x="4572" y="1126"/>
                  <a:pt x="4598" y="1116"/>
                </a:cubicBezTo>
                <a:cubicBezTo>
                  <a:pt x="4607" y="1112"/>
                  <a:pt x="4614" y="1106"/>
                  <a:pt x="4619" y="1096"/>
                </a:cubicBezTo>
                <a:cubicBezTo>
                  <a:pt x="4648" y="1036"/>
                  <a:pt x="4681" y="978"/>
                  <a:pt x="4713" y="920"/>
                </a:cubicBezTo>
                <a:cubicBezTo>
                  <a:pt x="4735" y="882"/>
                  <a:pt x="4758" y="844"/>
                  <a:pt x="4782" y="807"/>
                </a:cubicBezTo>
                <a:cubicBezTo>
                  <a:pt x="4817" y="753"/>
                  <a:pt x="4852" y="699"/>
                  <a:pt x="4888" y="647"/>
                </a:cubicBezTo>
                <a:cubicBezTo>
                  <a:pt x="4922" y="599"/>
                  <a:pt x="4957" y="552"/>
                  <a:pt x="4992" y="506"/>
                </a:cubicBezTo>
                <a:cubicBezTo>
                  <a:pt x="5037" y="447"/>
                  <a:pt x="5085" y="389"/>
                  <a:pt x="5133" y="334"/>
                </a:cubicBezTo>
                <a:cubicBezTo>
                  <a:pt x="5166" y="296"/>
                  <a:pt x="5200" y="258"/>
                  <a:pt x="5235" y="223"/>
                </a:cubicBezTo>
                <a:cubicBezTo>
                  <a:pt x="5299" y="157"/>
                  <a:pt x="5367" y="99"/>
                  <a:pt x="5444" y="57"/>
                </a:cubicBezTo>
                <a:cubicBezTo>
                  <a:pt x="5482" y="36"/>
                  <a:pt x="5521" y="17"/>
                  <a:pt x="5563" y="10"/>
                </a:cubicBezTo>
                <a:cubicBezTo>
                  <a:pt x="5612" y="0"/>
                  <a:pt x="5660" y="9"/>
                  <a:pt x="5700" y="46"/>
                </a:cubicBezTo>
                <a:cubicBezTo>
                  <a:pt x="5727" y="70"/>
                  <a:pt x="5743" y="103"/>
                  <a:pt x="5748" y="142"/>
                </a:cubicBezTo>
                <a:cubicBezTo>
                  <a:pt x="5754" y="189"/>
                  <a:pt x="5748" y="235"/>
                  <a:pt x="5733" y="279"/>
                </a:cubicBezTo>
                <a:cubicBezTo>
                  <a:pt x="5725" y="304"/>
                  <a:pt x="5718" y="329"/>
                  <a:pt x="5707" y="352"/>
                </a:cubicBezTo>
                <a:cubicBezTo>
                  <a:pt x="5684" y="397"/>
                  <a:pt x="5658" y="438"/>
                  <a:pt x="5628" y="477"/>
                </a:cubicBezTo>
                <a:cubicBezTo>
                  <a:pt x="5615" y="493"/>
                  <a:pt x="5603" y="510"/>
                  <a:pt x="5590" y="526"/>
                </a:cubicBezTo>
                <a:cubicBezTo>
                  <a:pt x="5550" y="577"/>
                  <a:pt x="5506" y="625"/>
                  <a:pt x="5461" y="669"/>
                </a:cubicBezTo>
                <a:cubicBezTo>
                  <a:pt x="5402" y="727"/>
                  <a:pt x="5340" y="780"/>
                  <a:pt x="5275" y="829"/>
                </a:cubicBezTo>
                <a:cubicBezTo>
                  <a:pt x="5234" y="860"/>
                  <a:pt x="5192" y="890"/>
                  <a:pt x="5150" y="918"/>
                </a:cubicBezTo>
                <a:cubicBezTo>
                  <a:pt x="5088" y="958"/>
                  <a:pt x="5024" y="996"/>
                  <a:pt x="4959" y="1031"/>
                </a:cubicBezTo>
                <a:cubicBezTo>
                  <a:pt x="4907" y="1060"/>
                  <a:pt x="4853" y="1086"/>
                  <a:pt x="4799" y="1112"/>
                </a:cubicBezTo>
                <a:cubicBezTo>
                  <a:pt x="4787" y="1118"/>
                  <a:pt x="4775" y="1124"/>
                  <a:pt x="4763" y="1130"/>
                </a:cubicBezTo>
                <a:cubicBezTo>
                  <a:pt x="4756" y="1133"/>
                  <a:pt x="4751" y="1140"/>
                  <a:pt x="4747" y="1148"/>
                </a:cubicBezTo>
                <a:cubicBezTo>
                  <a:pt x="4728" y="1185"/>
                  <a:pt x="4710" y="1223"/>
                  <a:pt x="4690" y="1260"/>
                </a:cubicBezTo>
                <a:cubicBezTo>
                  <a:pt x="4666" y="1306"/>
                  <a:pt x="4642" y="1354"/>
                  <a:pt x="4618" y="1401"/>
                </a:cubicBezTo>
                <a:cubicBezTo>
                  <a:pt x="4594" y="1447"/>
                  <a:pt x="4571" y="1493"/>
                  <a:pt x="4548" y="1539"/>
                </a:cubicBezTo>
                <a:cubicBezTo>
                  <a:pt x="4524" y="1587"/>
                  <a:pt x="4501" y="1635"/>
                  <a:pt x="4478" y="1684"/>
                </a:cubicBezTo>
                <a:cubicBezTo>
                  <a:pt x="4454" y="1734"/>
                  <a:pt x="4431" y="1786"/>
                  <a:pt x="4409" y="1837"/>
                </a:cubicBezTo>
                <a:cubicBezTo>
                  <a:pt x="4381" y="1898"/>
                  <a:pt x="4358" y="1961"/>
                  <a:pt x="4335" y="2024"/>
                </a:cubicBezTo>
                <a:cubicBezTo>
                  <a:pt x="4318" y="2068"/>
                  <a:pt x="4308" y="2114"/>
                  <a:pt x="4296" y="2160"/>
                </a:cubicBezTo>
                <a:cubicBezTo>
                  <a:pt x="4290" y="2183"/>
                  <a:pt x="4291" y="2207"/>
                  <a:pt x="4302" y="2229"/>
                </a:cubicBezTo>
                <a:cubicBezTo>
                  <a:pt x="4311" y="2247"/>
                  <a:pt x="4324" y="2257"/>
                  <a:pt x="4342" y="2257"/>
                </a:cubicBezTo>
                <a:cubicBezTo>
                  <a:pt x="4364" y="2258"/>
                  <a:pt x="4386" y="2254"/>
                  <a:pt x="4408" y="2247"/>
                </a:cubicBezTo>
                <a:cubicBezTo>
                  <a:pt x="4452" y="2234"/>
                  <a:pt x="4493" y="2211"/>
                  <a:pt x="4531" y="2182"/>
                </a:cubicBezTo>
                <a:cubicBezTo>
                  <a:pt x="4586" y="2140"/>
                  <a:pt x="4634" y="2090"/>
                  <a:pt x="4679" y="2035"/>
                </a:cubicBezTo>
                <a:cubicBezTo>
                  <a:pt x="4707" y="2001"/>
                  <a:pt x="4732" y="1965"/>
                  <a:pt x="4757" y="1930"/>
                </a:cubicBezTo>
                <a:cubicBezTo>
                  <a:pt x="4762" y="1922"/>
                  <a:pt x="4766" y="1914"/>
                  <a:pt x="4770" y="1905"/>
                </a:cubicBezTo>
                <a:cubicBezTo>
                  <a:pt x="4781" y="1883"/>
                  <a:pt x="4792" y="1861"/>
                  <a:pt x="4803" y="1840"/>
                </a:cubicBezTo>
                <a:cubicBezTo>
                  <a:pt x="4819" y="1808"/>
                  <a:pt x="4839" y="1781"/>
                  <a:pt x="4860" y="1754"/>
                </a:cubicBezTo>
                <a:cubicBezTo>
                  <a:pt x="4874" y="1736"/>
                  <a:pt x="4888" y="1718"/>
                  <a:pt x="4904" y="1701"/>
                </a:cubicBezTo>
                <a:cubicBezTo>
                  <a:pt x="4959" y="1639"/>
                  <a:pt x="5021" y="1590"/>
                  <a:pt x="5093" y="1556"/>
                </a:cubicBezTo>
                <a:cubicBezTo>
                  <a:pt x="5111" y="1548"/>
                  <a:pt x="5130" y="1539"/>
                  <a:pt x="5150" y="1535"/>
                </a:cubicBezTo>
                <a:cubicBezTo>
                  <a:pt x="5188" y="1528"/>
                  <a:pt x="5220" y="1537"/>
                  <a:pt x="5242" y="1577"/>
                </a:cubicBezTo>
                <a:cubicBezTo>
                  <a:pt x="5255" y="1600"/>
                  <a:pt x="5257" y="1626"/>
                  <a:pt x="5257" y="1653"/>
                </a:cubicBezTo>
                <a:cubicBezTo>
                  <a:pt x="5256" y="1690"/>
                  <a:pt x="5246" y="1725"/>
                  <a:pt x="5235" y="1759"/>
                </a:cubicBezTo>
                <a:cubicBezTo>
                  <a:pt x="5225" y="1789"/>
                  <a:pt x="5215" y="1817"/>
                  <a:pt x="5201" y="1845"/>
                </a:cubicBezTo>
                <a:cubicBezTo>
                  <a:pt x="5198" y="1852"/>
                  <a:pt x="5195" y="1859"/>
                  <a:pt x="5192" y="1867"/>
                </a:cubicBezTo>
                <a:cubicBezTo>
                  <a:pt x="5190" y="1872"/>
                  <a:pt x="5185" y="1877"/>
                  <a:pt x="5188" y="1882"/>
                </a:cubicBezTo>
                <a:cubicBezTo>
                  <a:pt x="5191" y="1887"/>
                  <a:pt x="5197" y="1885"/>
                  <a:pt x="5202" y="1885"/>
                </a:cubicBezTo>
                <a:cubicBezTo>
                  <a:pt x="5211" y="1883"/>
                  <a:pt x="5218" y="1879"/>
                  <a:pt x="5224" y="1872"/>
                </a:cubicBezTo>
                <a:cubicBezTo>
                  <a:pt x="5234" y="1862"/>
                  <a:pt x="5244" y="1851"/>
                  <a:pt x="5252" y="1838"/>
                </a:cubicBezTo>
                <a:cubicBezTo>
                  <a:pt x="5264" y="1815"/>
                  <a:pt x="5278" y="1793"/>
                  <a:pt x="5292" y="1772"/>
                </a:cubicBezTo>
                <a:cubicBezTo>
                  <a:pt x="5346" y="1690"/>
                  <a:pt x="5410" y="1622"/>
                  <a:pt x="5484" y="1567"/>
                </a:cubicBezTo>
                <a:cubicBezTo>
                  <a:pt x="5528" y="1535"/>
                  <a:pt x="5575" y="1509"/>
                  <a:pt x="5623" y="1489"/>
                </a:cubicBezTo>
                <a:cubicBezTo>
                  <a:pt x="5644" y="1480"/>
                  <a:pt x="5666" y="1477"/>
                  <a:pt x="5687" y="1477"/>
                </a:cubicBezTo>
                <a:cubicBezTo>
                  <a:pt x="5717" y="1477"/>
                  <a:pt x="5740" y="1492"/>
                  <a:pt x="5753" y="1526"/>
                </a:cubicBezTo>
                <a:cubicBezTo>
                  <a:pt x="5763" y="1515"/>
                  <a:pt x="5768" y="1502"/>
                  <a:pt x="5775" y="1491"/>
                </a:cubicBezTo>
                <a:cubicBezTo>
                  <a:pt x="5796" y="1459"/>
                  <a:pt x="5822" y="1445"/>
                  <a:pt x="5856" y="1447"/>
                </a:cubicBezTo>
                <a:cubicBezTo>
                  <a:pt x="5866" y="1448"/>
                  <a:pt x="5875" y="1446"/>
                  <a:pt x="5885" y="1445"/>
                </a:cubicBezTo>
                <a:cubicBezTo>
                  <a:pt x="5906" y="1442"/>
                  <a:pt x="5928" y="1444"/>
                  <a:pt x="5951" y="1443"/>
                </a:cubicBezTo>
                <a:cubicBezTo>
                  <a:pt x="5938" y="1469"/>
                  <a:pt x="5927" y="1492"/>
                  <a:pt x="5914" y="1514"/>
                </a:cubicBezTo>
                <a:cubicBezTo>
                  <a:pt x="5899" y="1539"/>
                  <a:pt x="5886" y="1565"/>
                  <a:pt x="5871" y="1590"/>
                </a:cubicBezTo>
                <a:cubicBezTo>
                  <a:pt x="5851" y="1623"/>
                  <a:pt x="5833" y="1658"/>
                  <a:pt x="5814" y="1693"/>
                </a:cubicBezTo>
                <a:cubicBezTo>
                  <a:pt x="5777" y="1758"/>
                  <a:pt x="5740" y="1823"/>
                  <a:pt x="5703" y="1888"/>
                </a:cubicBezTo>
                <a:cubicBezTo>
                  <a:pt x="5688" y="1915"/>
                  <a:pt x="5672" y="1942"/>
                  <a:pt x="5656" y="1969"/>
                </a:cubicBezTo>
                <a:cubicBezTo>
                  <a:pt x="5644" y="1989"/>
                  <a:pt x="5636" y="2011"/>
                  <a:pt x="5628" y="2033"/>
                </a:cubicBezTo>
                <a:cubicBezTo>
                  <a:pt x="5625" y="2039"/>
                  <a:pt x="5624" y="2047"/>
                  <a:pt x="5624" y="2054"/>
                </a:cubicBezTo>
                <a:cubicBezTo>
                  <a:pt x="5624" y="2068"/>
                  <a:pt x="5635" y="2075"/>
                  <a:pt x="5645" y="2069"/>
                </a:cubicBezTo>
                <a:cubicBezTo>
                  <a:pt x="5658" y="2061"/>
                  <a:pt x="5671" y="2052"/>
                  <a:pt x="5682" y="2040"/>
                </a:cubicBezTo>
                <a:cubicBezTo>
                  <a:pt x="5710" y="2009"/>
                  <a:pt x="5735" y="1976"/>
                  <a:pt x="5760" y="1942"/>
                </a:cubicBezTo>
                <a:cubicBezTo>
                  <a:pt x="5810" y="1877"/>
                  <a:pt x="5857" y="1809"/>
                  <a:pt x="5904" y="1741"/>
                </a:cubicBezTo>
                <a:cubicBezTo>
                  <a:pt x="5938" y="1693"/>
                  <a:pt x="5974" y="1646"/>
                  <a:pt x="6010" y="1600"/>
                </a:cubicBezTo>
                <a:cubicBezTo>
                  <a:pt x="6042" y="1559"/>
                  <a:pt x="6075" y="1520"/>
                  <a:pt x="6110" y="1484"/>
                </a:cubicBezTo>
                <a:cubicBezTo>
                  <a:pt x="6138" y="1454"/>
                  <a:pt x="6168" y="1426"/>
                  <a:pt x="6203" y="1406"/>
                </a:cubicBezTo>
                <a:cubicBezTo>
                  <a:pt x="6217" y="1399"/>
                  <a:pt x="6231" y="1393"/>
                  <a:pt x="6247" y="1391"/>
                </a:cubicBezTo>
                <a:cubicBezTo>
                  <a:pt x="6282" y="1386"/>
                  <a:pt x="6311" y="1406"/>
                  <a:pt x="6325" y="1444"/>
                </a:cubicBezTo>
                <a:cubicBezTo>
                  <a:pt x="6338" y="1478"/>
                  <a:pt x="6338" y="1513"/>
                  <a:pt x="6332" y="1548"/>
                </a:cubicBezTo>
                <a:cubicBezTo>
                  <a:pt x="6331" y="1551"/>
                  <a:pt x="6331" y="1553"/>
                  <a:pt x="6331" y="1555"/>
                </a:cubicBezTo>
                <a:cubicBezTo>
                  <a:pt x="6331" y="1556"/>
                  <a:pt x="6331" y="1556"/>
                  <a:pt x="6331" y="1557"/>
                </a:cubicBezTo>
                <a:cubicBezTo>
                  <a:pt x="6335" y="1559"/>
                  <a:pt x="6337" y="1555"/>
                  <a:pt x="6338" y="1552"/>
                </a:cubicBezTo>
                <a:cubicBezTo>
                  <a:pt x="6363" y="1520"/>
                  <a:pt x="6389" y="1489"/>
                  <a:pt x="6415" y="1458"/>
                </a:cubicBezTo>
                <a:cubicBezTo>
                  <a:pt x="6438" y="1433"/>
                  <a:pt x="6461" y="1408"/>
                  <a:pt x="6487" y="1387"/>
                </a:cubicBezTo>
                <a:cubicBezTo>
                  <a:pt x="6515" y="1365"/>
                  <a:pt x="6546" y="1349"/>
                  <a:pt x="6580" y="1347"/>
                </a:cubicBezTo>
                <a:cubicBezTo>
                  <a:pt x="6626" y="1344"/>
                  <a:pt x="6663" y="1370"/>
                  <a:pt x="6672" y="1427"/>
                </a:cubicBezTo>
                <a:cubicBezTo>
                  <a:pt x="6683" y="1491"/>
                  <a:pt x="6673" y="1549"/>
                  <a:pt x="6646" y="1605"/>
                </a:cubicBezTo>
                <a:cubicBezTo>
                  <a:pt x="6643" y="1612"/>
                  <a:pt x="6640" y="1619"/>
                  <a:pt x="6637" y="1626"/>
                </a:cubicBezTo>
                <a:cubicBezTo>
                  <a:pt x="6620" y="1665"/>
                  <a:pt x="6597" y="1700"/>
                  <a:pt x="6573" y="1734"/>
                </a:cubicBezTo>
                <a:cubicBezTo>
                  <a:pt x="6561" y="1753"/>
                  <a:pt x="6548" y="1771"/>
                  <a:pt x="6536" y="1790"/>
                </a:cubicBezTo>
                <a:cubicBezTo>
                  <a:pt x="6518" y="1819"/>
                  <a:pt x="6497" y="1848"/>
                  <a:pt x="6480" y="1878"/>
                </a:cubicBezTo>
                <a:cubicBezTo>
                  <a:pt x="6475" y="1888"/>
                  <a:pt x="6468" y="1896"/>
                  <a:pt x="6462" y="1906"/>
                </a:cubicBezTo>
                <a:cubicBezTo>
                  <a:pt x="6459" y="1910"/>
                  <a:pt x="6456" y="1915"/>
                  <a:pt x="6455" y="1921"/>
                </a:cubicBezTo>
                <a:cubicBezTo>
                  <a:pt x="6454" y="1929"/>
                  <a:pt x="6457" y="1934"/>
                  <a:pt x="6461" y="1939"/>
                </a:cubicBezTo>
                <a:cubicBezTo>
                  <a:pt x="6465" y="1944"/>
                  <a:pt x="6469" y="1939"/>
                  <a:pt x="6472" y="1937"/>
                </a:cubicBezTo>
                <a:cubicBezTo>
                  <a:pt x="6522" y="1909"/>
                  <a:pt x="6567" y="1873"/>
                  <a:pt x="6606" y="1826"/>
                </a:cubicBezTo>
                <a:cubicBezTo>
                  <a:pt x="6630" y="1798"/>
                  <a:pt x="6652" y="1769"/>
                  <a:pt x="6674" y="1740"/>
                </a:cubicBezTo>
                <a:cubicBezTo>
                  <a:pt x="6711" y="1690"/>
                  <a:pt x="6745" y="1639"/>
                  <a:pt x="6780" y="1589"/>
                </a:cubicBezTo>
                <a:cubicBezTo>
                  <a:pt x="6823" y="1528"/>
                  <a:pt x="6868" y="1471"/>
                  <a:pt x="6919" y="1419"/>
                </a:cubicBezTo>
                <a:cubicBezTo>
                  <a:pt x="6971" y="1367"/>
                  <a:pt x="7028" y="1322"/>
                  <a:pt x="7091" y="1289"/>
                </a:cubicBezTo>
                <a:cubicBezTo>
                  <a:pt x="7127" y="1270"/>
                  <a:pt x="7165" y="1255"/>
                  <a:pt x="7204" y="1246"/>
                </a:cubicBezTo>
                <a:cubicBezTo>
                  <a:pt x="7231" y="1240"/>
                  <a:pt x="7255" y="1245"/>
                  <a:pt x="7277" y="1267"/>
                </a:cubicBezTo>
                <a:cubicBezTo>
                  <a:pt x="7285" y="1276"/>
                  <a:pt x="7290" y="1288"/>
                  <a:pt x="7296" y="1301"/>
                </a:cubicBezTo>
                <a:cubicBezTo>
                  <a:pt x="7304" y="1289"/>
                  <a:pt x="7311" y="1277"/>
                  <a:pt x="7319" y="1266"/>
                </a:cubicBezTo>
                <a:cubicBezTo>
                  <a:pt x="7339" y="1241"/>
                  <a:pt x="7362" y="1228"/>
                  <a:pt x="7391" y="1225"/>
                </a:cubicBezTo>
                <a:cubicBezTo>
                  <a:pt x="7419" y="1222"/>
                  <a:pt x="7448" y="1220"/>
                  <a:pt x="7476" y="1221"/>
                </a:cubicBezTo>
                <a:cubicBezTo>
                  <a:pt x="7481" y="1221"/>
                  <a:pt x="7486" y="1219"/>
                  <a:pt x="7492" y="1223"/>
                </a:cubicBezTo>
                <a:cubicBezTo>
                  <a:pt x="7480" y="1244"/>
                  <a:pt x="7469" y="1265"/>
                  <a:pt x="7457" y="1284"/>
                </a:cubicBezTo>
                <a:cubicBezTo>
                  <a:pt x="7441" y="1308"/>
                  <a:pt x="7428" y="1333"/>
                  <a:pt x="7413" y="1357"/>
                </a:cubicBezTo>
                <a:cubicBezTo>
                  <a:pt x="7393" y="1388"/>
                  <a:pt x="7375" y="1421"/>
                  <a:pt x="7356" y="1453"/>
                </a:cubicBezTo>
                <a:cubicBezTo>
                  <a:pt x="7320" y="1514"/>
                  <a:pt x="7284" y="1575"/>
                  <a:pt x="7247" y="1636"/>
                </a:cubicBezTo>
                <a:cubicBezTo>
                  <a:pt x="7223" y="1675"/>
                  <a:pt x="7200" y="1715"/>
                  <a:pt x="7176" y="1756"/>
                </a:cubicBezTo>
                <a:cubicBezTo>
                  <a:pt x="7144" y="1809"/>
                  <a:pt x="7112" y="1862"/>
                  <a:pt x="7080" y="1915"/>
                </a:cubicBezTo>
                <a:cubicBezTo>
                  <a:pt x="7077" y="1920"/>
                  <a:pt x="7075" y="1924"/>
                  <a:pt x="7072" y="1929"/>
                </a:cubicBezTo>
                <a:cubicBezTo>
                  <a:pt x="7076" y="1933"/>
                  <a:pt x="7078" y="1929"/>
                  <a:pt x="7080" y="1927"/>
                </a:cubicBezTo>
                <a:cubicBezTo>
                  <a:pt x="7122" y="1893"/>
                  <a:pt x="7162" y="1858"/>
                  <a:pt x="7201" y="1820"/>
                </a:cubicBezTo>
                <a:cubicBezTo>
                  <a:pt x="7251" y="1769"/>
                  <a:pt x="7299" y="1716"/>
                  <a:pt x="7343" y="1657"/>
                </a:cubicBezTo>
                <a:cubicBezTo>
                  <a:pt x="7381" y="1608"/>
                  <a:pt x="7415" y="1555"/>
                  <a:pt x="7448" y="1500"/>
                </a:cubicBezTo>
                <a:cubicBezTo>
                  <a:pt x="7482" y="1443"/>
                  <a:pt x="7511" y="1383"/>
                  <a:pt x="7535" y="1320"/>
                </a:cubicBezTo>
                <a:cubicBezTo>
                  <a:pt x="7557" y="1262"/>
                  <a:pt x="7577" y="1202"/>
                  <a:pt x="7588" y="1139"/>
                </a:cubicBezTo>
                <a:cubicBezTo>
                  <a:pt x="7594" y="1106"/>
                  <a:pt x="7599" y="1072"/>
                  <a:pt x="7597" y="1037"/>
                </a:cubicBezTo>
                <a:cubicBezTo>
                  <a:pt x="7593" y="973"/>
                  <a:pt x="7580" y="912"/>
                  <a:pt x="7548" y="858"/>
                </a:cubicBezTo>
                <a:cubicBezTo>
                  <a:pt x="7522" y="813"/>
                  <a:pt x="7489" y="777"/>
                  <a:pt x="7453" y="745"/>
                </a:cubicBezTo>
                <a:cubicBezTo>
                  <a:pt x="7409" y="706"/>
                  <a:pt x="7359" y="680"/>
                  <a:pt x="7308" y="655"/>
                </a:cubicBezTo>
                <a:cubicBezTo>
                  <a:pt x="7260" y="632"/>
                  <a:pt x="7212" y="609"/>
                  <a:pt x="7163" y="588"/>
                </a:cubicBezTo>
                <a:cubicBezTo>
                  <a:pt x="7096" y="561"/>
                  <a:pt x="7028" y="537"/>
                  <a:pt x="6961" y="514"/>
                </a:cubicBezTo>
                <a:cubicBezTo>
                  <a:pt x="6959" y="513"/>
                  <a:pt x="6957" y="513"/>
                  <a:pt x="6955" y="512"/>
                </a:cubicBezTo>
                <a:cubicBezTo>
                  <a:pt x="6931" y="500"/>
                  <a:pt x="6907" y="501"/>
                  <a:pt x="6881" y="506"/>
                </a:cubicBezTo>
                <a:cubicBezTo>
                  <a:pt x="6807" y="523"/>
                  <a:pt x="6733" y="538"/>
                  <a:pt x="6658" y="552"/>
                </a:cubicBezTo>
                <a:cubicBezTo>
                  <a:pt x="6592" y="565"/>
                  <a:pt x="6526" y="577"/>
                  <a:pt x="6459" y="586"/>
                </a:cubicBezTo>
                <a:cubicBezTo>
                  <a:pt x="6388" y="595"/>
                  <a:pt x="6317" y="603"/>
                  <a:pt x="6246" y="605"/>
                </a:cubicBezTo>
                <a:cubicBezTo>
                  <a:pt x="6192" y="607"/>
                  <a:pt x="6140" y="600"/>
                  <a:pt x="6089" y="579"/>
                </a:cubicBezTo>
                <a:cubicBezTo>
                  <a:pt x="6060" y="567"/>
                  <a:pt x="6032" y="550"/>
                  <a:pt x="6007" y="528"/>
                </a:cubicBezTo>
                <a:cubicBezTo>
                  <a:pt x="5970" y="496"/>
                  <a:pt x="5934" y="461"/>
                  <a:pt x="5909" y="414"/>
                </a:cubicBezTo>
                <a:cubicBezTo>
                  <a:pt x="5887" y="373"/>
                  <a:pt x="5875" y="329"/>
                  <a:pt x="5882" y="280"/>
                </a:cubicBezTo>
                <a:cubicBezTo>
                  <a:pt x="5887" y="238"/>
                  <a:pt x="5910" y="212"/>
                  <a:pt x="5944" y="199"/>
                </a:cubicBezTo>
                <a:cubicBezTo>
                  <a:pt x="5974" y="187"/>
                  <a:pt x="6005" y="188"/>
                  <a:pt x="6036" y="193"/>
                </a:cubicBezTo>
                <a:cubicBezTo>
                  <a:pt x="6180" y="219"/>
                  <a:pt x="6323" y="252"/>
                  <a:pt x="6465" y="288"/>
                </a:cubicBezTo>
                <a:cubicBezTo>
                  <a:pt x="6569" y="315"/>
                  <a:pt x="6673" y="344"/>
                  <a:pt x="6776" y="376"/>
                </a:cubicBezTo>
                <a:cubicBezTo>
                  <a:pt x="6813" y="388"/>
                  <a:pt x="6849" y="398"/>
                  <a:pt x="6885" y="411"/>
                </a:cubicBezTo>
                <a:cubicBezTo>
                  <a:pt x="6914" y="421"/>
                  <a:pt x="6942" y="421"/>
                  <a:pt x="6971" y="415"/>
                </a:cubicBezTo>
                <a:cubicBezTo>
                  <a:pt x="7071" y="393"/>
                  <a:pt x="7172" y="373"/>
                  <a:pt x="7273" y="356"/>
                </a:cubicBezTo>
                <a:cubicBezTo>
                  <a:pt x="7346" y="344"/>
                  <a:pt x="7420" y="334"/>
                  <a:pt x="7493" y="325"/>
                </a:cubicBezTo>
                <a:cubicBezTo>
                  <a:pt x="7683" y="302"/>
                  <a:pt x="7873" y="292"/>
                  <a:pt x="8064" y="292"/>
                </a:cubicBezTo>
                <a:cubicBezTo>
                  <a:pt x="8145" y="292"/>
                  <a:pt x="8225" y="294"/>
                  <a:pt x="8306" y="298"/>
                </a:cubicBezTo>
                <a:cubicBezTo>
                  <a:pt x="8329" y="299"/>
                  <a:pt x="8349" y="307"/>
                  <a:pt x="8361" y="333"/>
                </a:cubicBezTo>
                <a:cubicBezTo>
                  <a:pt x="8362" y="335"/>
                  <a:pt x="8364" y="337"/>
                  <a:pt x="8365" y="339"/>
                </a:cubicBezTo>
                <a:cubicBezTo>
                  <a:pt x="8371" y="350"/>
                  <a:pt x="8377" y="361"/>
                  <a:pt x="8384" y="376"/>
                </a:cubicBezTo>
                <a:cubicBezTo>
                  <a:pt x="8294" y="371"/>
                  <a:pt x="8207" y="368"/>
                  <a:pt x="8120" y="368"/>
                </a:cubicBezTo>
                <a:cubicBezTo>
                  <a:pt x="8032" y="367"/>
                  <a:pt x="7945" y="369"/>
                  <a:pt x="7858" y="372"/>
                </a:cubicBezTo>
                <a:cubicBezTo>
                  <a:pt x="7770" y="376"/>
                  <a:pt x="7682" y="383"/>
                  <a:pt x="7595" y="391"/>
                </a:cubicBezTo>
                <a:cubicBezTo>
                  <a:pt x="7508" y="400"/>
                  <a:pt x="7421" y="411"/>
                  <a:pt x="7334" y="425"/>
                </a:cubicBezTo>
                <a:cubicBezTo>
                  <a:pt x="7248" y="438"/>
                  <a:pt x="7161" y="454"/>
                  <a:pt x="7075" y="477"/>
                </a:cubicBezTo>
                <a:cubicBezTo>
                  <a:pt x="7095" y="484"/>
                  <a:pt x="7116" y="492"/>
                  <a:pt x="7136" y="500"/>
                </a:cubicBezTo>
                <a:cubicBezTo>
                  <a:pt x="7205" y="526"/>
                  <a:pt x="7274" y="555"/>
                  <a:pt x="7340" y="590"/>
                </a:cubicBezTo>
                <a:cubicBezTo>
                  <a:pt x="7385" y="613"/>
                  <a:pt x="7430" y="639"/>
                  <a:pt x="7472" y="670"/>
                </a:cubicBezTo>
                <a:cubicBezTo>
                  <a:pt x="7521" y="706"/>
                  <a:pt x="7563" y="752"/>
                  <a:pt x="7597" y="808"/>
                </a:cubicBezTo>
                <a:cubicBezTo>
                  <a:pt x="7632" y="865"/>
                  <a:pt x="7652" y="928"/>
                  <a:pt x="7658" y="998"/>
                </a:cubicBezTo>
                <a:cubicBezTo>
                  <a:pt x="7664" y="1080"/>
                  <a:pt x="7653" y="1158"/>
                  <a:pt x="7631" y="1235"/>
                </a:cubicBezTo>
                <a:cubicBezTo>
                  <a:pt x="7621" y="1268"/>
                  <a:pt x="7611" y="1300"/>
                  <a:pt x="7599" y="1333"/>
                </a:cubicBezTo>
                <a:cubicBezTo>
                  <a:pt x="7579" y="1389"/>
                  <a:pt x="7554" y="1444"/>
                  <a:pt x="7527" y="1496"/>
                </a:cubicBezTo>
                <a:cubicBezTo>
                  <a:pt x="7509" y="1530"/>
                  <a:pt x="7490" y="1563"/>
                  <a:pt x="7469" y="1594"/>
                </a:cubicBezTo>
                <a:cubicBezTo>
                  <a:pt x="7441" y="1636"/>
                  <a:pt x="7411" y="1677"/>
                  <a:pt x="7380" y="1716"/>
                </a:cubicBezTo>
                <a:cubicBezTo>
                  <a:pt x="7366" y="1733"/>
                  <a:pt x="7353" y="1750"/>
                  <a:pt x="7340" y="1766"/>
                </a:cubicBezTo>
                <a:cubicBezTo>
                  <a:pt x="7300" y="1814"/>
                  <a:pt x="7259" y="1860"/>
                  <a:pt x="7216" y="1902"/>
                </a:cubicBezTo>
                <a:cubicBezTo>
                  <a:pt x="7158" y="1959"/>
                  <a:pt x="7097" y="2008"/>
                  <a:pt x="7031" y="2050"/>
                </a:cubicBezTo>
                <a:cubicBezTo>
                  <a:pt x="7014" y="2061"/>
                  <a:pt x="6999" y="2075"/>
                  <a:pt x="6985" y="2089"/>
                </a:cubicBezTo>
                <a:cubicBezTo>
                  <a:pt x="6960" y="2114"/>
                  <a:pt x="6941" y="2144"/>
                  <a:pt x="6923" y="2175"/>
                </a:cubicBezTo>
                <a:cubicBezTo>
                  <a:pt x="6911" y="2194"/>
                  <a:pt x="6901" y="2214"/>
                  <a:pt x="6888" y="2232"/>
                </a:cubicBezTo>
                <a:cubicBezTo>
                  <a:pt x="6885" y="2236"/>
                  <a:pt x="6881" y="2241"/>
                  <a:pt x="6880" y="2249"/>
                </a:cubicBezTo>
                <a:cubicBezTo>
                  <a:pt x="6893" y="2251"/>
                  <a:pt x="6904" y="2247"/>
                  <a:pt x="6916" y="2245"/>
                </a:cubicBezTo>
                <a:cubicBezTo>
                  <a:pt x="7033" y="2223"/>
                  <a:pt x="7151" y="2200"/>
                  <a:pt x="7268" y="2178"/>
                </a:cubicBezTo>
                <a:cubicBezTo>
                  <a:pt x="7394" y="2153"/>
                  <a:pt x="7520" y="2129"/>
                  <a:pt x="7647" y="2104"/>
                </a:cubicBezTo>
                <a:cubicBezTo>
                  <a:pt x="7774" y="2080"/>
                  <a:pt x="7901" y="2056"/>
                  <a:pt x="8029" y="2032"/>
                </a:cubicBezTo>
                <a:cubicBezTo>
                  <a:pt x="8128" y="2012"/>
                  <a:pt x="8228" y="1991"/>
                  <a:pt x="8328" y="1972"/>
                </a:cubicBezTo>
                <a:cubicBezTo>
                  <a:pt x="8386" y="1961"/>
                  <a:pt x="8444" y="1952"/>
                  <a:pt x="8502" y="1939"/>
                </a:cubicBezTo>
                <a:cubicBezTo>
                  <a:pt x="8512" y="1937"/>
                  <a:pt x="8522" y="1938"/>
                  <a:pt x="8531" y="1943"/>
                </a:cubicBezTo>
                <a:cubicBezTo>
                  <a:pt x="8542" y="1949"/>
                  <a:pt x="8550" y="1957"/>
                  <a:pt x="8551" y="1972"/>
                </a:cubicBezTo>
                <a:cubicBezTo>
                  <a:pt x="8551" y="1975"/>
                  <a:pt x="8552" y="1977"/>
                  <a:pt x="8554" y="1978"/>
                </a:cubicBezTo>
                <a:cubicBezTo>
                  <a:pt x="8554" y="1988"/>
                  <a:pt x="8554" y="1997"/>
                  <a:pt x="8554" y="2007"/>
                </a:cubicBezTo>
                <a:cubicBezTo>
                  <a:pt x="8547" y="2030"/>
                  <a:pt x="8532" y="2041"/>
                  <a:pt x="8513" y="2044"/>
                </a:cubicBezTo>
                <a:cubicBezTo>
                  <a:pt x="8510" y="2045"/>
                  <a:pt x="8507" y="2046"/>
                  <a:pt x="8504" y="2046"/>
                </a:cubicBezTo>
                <a:cubicBezTo>
                  <a:pt x="8442" y="2058"/>
                  <a:pt x="8381" y="2069"/>
                  <a:pt x="8320" y="2080"/>
                </a:cubicBezTo>
                <a:cubicBezTo>
                  <a:pt x="8233" y="2097"/>
                  <a:pt x="8146" y="2113"/>
                  <a:pt x="8059" y="2130"/>
                </a:cubicBezTo>
                <a:cubicBezTo>
                  <a:pt x="7970" y="2147"/>
                  <a:pt x="7881" y="2165"/>
                  <a:pt x="7791" y="2182"/>
                </a:cubicBezTo>
                <a:cubicBezTo>
                  <a:pt x="7726" y="2195"/>
                  <a:pt x="7661" y="2208"/>
                  <a:pt x="7596" y="2220"/>
                </a:cubicBezTo>
                <a:cubicBezTo>
                  <a:pt x="7510" y="2236"/>
                  <a:pt x="7424" y="2252"/>
                  <a:pt x="7338" y="2268"/>
                </a:cubicBezTo>
                <a:cubicBezTo>
                  <a:pt x="7251" y="2285"/>
                  <a:pt x="7165" y="2302"/>
                  <a:pt x="7079" y="2318"/>
                </a:cubicBezTo>
                <a:cubicBezTo>
                  <a:pt x="6997" y="2334"/>
                  <a:pt x="6914" y="2350"/>
                  <a:pt x="6832" y="2365"/>
                </a:cubicBezTo>
                <a:cubicBezTo>
                  <a:pt x="6809" y="2369"/>
                  <a:pt x="6793" y="2382"/>
                  <a:pt x="6780" y="2403"/>
                </a:cubicBezTo>
                <a:cubicBezTo>
                  <a:pt x="6747" y="2457"/>
                  <a:pt x="6712" y="2509"/>
                  <a:pt x="6675" y="2560"/>
                </a:cubicBezTo>
                <a:cubicBezTo>
                  <a:pt x="6648" y="2597"/>
                  <a:pt x="6619" y="2633"/>
                  <a:pt x="6586" y="2665"/>
                </a:cubicBezTo>
                <a:cubicBezTo>
                  <a:pt x="6561" y="2691"/>
                  <a:pt x="6533" y="2713"/>
                  <a:pt x="6502" y="2729"/>
                </a:cubicBezTo>
                <a:cubicBezTo>
                  <a:pt x="6484" y="2739"/>
                  <a:pt x="6464" y="2744"/>
                  <a:pt x="6445" y="2752"/>
                </a:cubicBezTo>
                <a:cubicBezTo>
                  <a:pt x="6419" y="2764"/>
                  <a:pt x="6394" y="2760"/>
                  <a:pt x="6369" y="2747"/>
                </a:cubicBezTo>
                <a:cubicBezTo>
                  <a:pt x="6356" y="2740"/>
                  <a:pt x="6346" y="2729"/>
                  <a:pt x="6339" y="2714"/>
                </a:cubicBezTo>
                <a:cubicBezTo>
                  <a:pt x="6331" y="2696"/>
                  <a:pt x="6326" y="2678"/>
                  <a:pt x="6328" y="2657"/>
                </a:cubicBezTo>
                <a:cubicBezTo>
                  <a:pt x="6328" y="2645"/>
                  <a:pt x="6332" y="2634"/>
                  <a:pt x="6334" y="2622"/>
                </a:cubicBezTo>
                <a:cubicBezTo>
                  <a:pt x="6348" y="2566"/>
                  <a:pt x="6373" y="2517"/>
                  <a:pt x="6405" y="2474"/>
                </a:cubicBezTo>
                <a:cubicBezTo>
                  <a:pt x="6412" y="2465"/>
                  <a:pt x="6420" y="2457"/>
                  <a:pt x="6423" y="2445"/>
                </a:cubicBezTo>
                <a:cubicBezTo>
                  <a:pt x="6416" y="2444"/>
                  <a:pt x="6411" y="2445"/>
                  <a:pt x="6406" y="2446"/>
                </a:cubicBezTo>
                <a:cubicBezTo>
                  <a:pt x="6348" y="2458"/>
                  <a:pt x="6290" y="2469"/>
                  <a:pt x="6232" y="2480"/>
                </a:cubicBezTo>
                <a:cubicBezTo>
                  <a:pt x="6145" y="2497"/>
                  <a:pt x="6058" y="2513"/>
                  <a:pt x="5971" y="2529"/>
                </a:cubicBezTo>
                <a:cubicBezTo>
                  <a:pt x="5896" y="2543"/>
                  <a:pt x="5822" y="2557"/>
                  <a:pt x="5748" y="2571"/>
                </a:cubicBezTo>
                <a:cubicBezTo>
                  <a:pt x="5647" y="2590"/>
                  <a:pt x="5547" y="2608"/>
                  <a:pt x="5446" y="2626"/>
                </a:cubicBezTo>
                <a:cubicBezTo>
                  <a:pt x="5361" y="2642"/>
                  <a:pt x="5276" y="2657"/>
                  <a:pt x="5191" y="2672"/>
                </a:cubicBezTo>
                <a:cubicBezTo>
                  <a:pt x="5088" y="2689"/>
                  <a:pt x="4986" y="2710"/>
                  <a:pt x="4883" y="2728"/>
                </a:cubicBezTo>
                <a:cubicBezTo>
                  <a:pt x="4797" y="2743"/>
                  <a:pt x="4712" y="2758"/>
                  <a:pt x="4626" y="2774"/>
                </a:cubicBezTo>
                <a:cubicBezTo>
                  <a:pt x="4549" y="2787"/>
                  <a:pt x="4472" y="2801"/>
                  <a:pt x="4395" y="2815"/>
                </a:cubicBezTo>
                <a:cubicBezTo>
                  <a:pt x="4330" y="2826"/>
                  <a:pt x="4265" y="2838"/>
                  <a:pt x="4200" y="2849"/>
                </a:cubicBezTo>
                <a:cubicBezTo>
                  <a:pt x="4126" y="2862"/>
                  <a:pt x="4051" y="2874"/>
                  <a:pt x="3977" y="2887"/>
                </a:cubicBezTo>
                <a:cubicBezTo>
                  <a:pt x="3901" y="2900"/>
                  <a:pt x="3826" y="2913"/>
                  <a:pt x="3751" y="2926"/>
                </a:cubicBezTo>
                <a:cubicBezTo>
                  <a:pt x="3664" y="2940"/>
                  <a:pt x="3576" y="2955"/>
                  <a:pt x="3488" y="2970"/>
                </a:cubicBezTo>
                <a:cubicBezTo>
                  <a:pt x="3401" y="2984"/>
                  <a:pt x="3314" y="2998"/>
                  <a:pt x="3227" y="3012"/>
                </a:cubicBezTo>
                <a:cubicBezTo>
                  <a:pt x="3170" y="3021"/>
                  <a:pt x="3112" y="3031"/>
                  <a:pt x="3055" y="3040"/>
                </a:cubicBezTo>
                <a:cubicBezTo>
                  <a:pt x="2991" y="3050"/>
                  <a:pt x="2927" y="3060"/>
                  <a:pt x="2863" y="3070"/>
                </a:cubicBezTo>
                <a:cubicBezTo>
                  <a:pt x="2811" y="3078"/>
                  <a:pt x="2759" y="3085"/>
                  <a:pt x="2707" y="3093"/>
                </a:cubicBezTo>
                <a:cubicBezTo>
                  <a:pt x="2644" y="3102"/>
                  <a:pt x="2582" y="3112"/>
                  <a:pt x="2519" y="3121"/>
                </a:cubicBezTo>
                <a:cubicBezTo>
                  <a:pt x="2445" y="3131"/>
                  <a:pt x="2370" y="3141"/>
                  <a:pt x="2296" y="3152"/>
                </a:cubicBezTo>
                <a:cubicBezTo>
                  <a:pt x="2240" y="3159"/>
                  <a:pt x="2183" y="3167"/>
                  <a:pt x="2127" y="3175"/>
                </a:cubicBezTo>
                <a:cubicBezTo>
                  <a:pt x="2076" y="3181"/>
                  <a:pt x="2025" y="3188"/>
                  <a:pt x="1974" y="3194"/>
                </a:cubicBezTo>
                <a:cubicBezTo>
                  <a:pt x="1921" y="3201"/>
                  <a:pt x="1868" y="3208"/>
                  <a:pt x="1814" y="3214"/>
                </a:cubicBezTo>
                <a:cubicBezTo>
                  <a:pt x="1757" y="3221"/>
                  <a:pt x="1699" y="3228"/>
                  <a:pt x="1642" y="3234"/>
                </a:cubicBezTo>
                <a:cubicBezTo>
                  <a:pt x="1576" y="3241"/>
                  <a:pt x="1511" y="3248"/>
                  <a:pt x="1446" y="3254"/>
                </a:cubicBezTo>
                <a:cubicBezTo>
                  <a:pt x="1388" y="3260"/>
                  <a:pt x="1331" y="3265"/>
                  <a:pt x="1274" y="3270"/>
                </a:cubicBezTo>
                <a:cubicBezTo>
                  <a:pt x="1207" y="3276"/>
                  <a:pt x="1139" y="3282"/>
                  <a:pt x="1072" y="3286"/>
                </a:cubicBezTo>
                <a:cubicBezTo>
                  <a:pt x="1009" y="3290"/>
                  <a:pt x="946" y="3293"/>
                  <a:pt x="883" y="3296"/>
                </a:cubicBezTo>
                <a:cubicBezTo>
                  <a:pt x="735" y="3302"/>
                  <a:pt x="587" y="3298"/>
                  <a:pt x="440" y="3284"/>
                </a:cubicBezTo>
                <a:cubicBezTo>
                  <a:pt x="357" y="3276"/>
                  <a:pt x="275" y="3260"/>
                  <a:pt x="196" y="3229"/>
                </a:cubicBezTo>
                <a:cubicBezTo>
                  <a:pt x="145" y="3210"/>
                  <a:pt x="97" y="3183"/>
                  <a:pt x="58" y="3139"/>
                </a:cubicBezTo>
                <a:cubicBezTo>
                  <a:pt x="31" y="3109"/>
                  <a:pt x="13" y="3073"/>
                  <a:pt x="6" y="3031"/>
                </a:cubicBezTo>
                <a:cubicBezTo>
                  <a:pt x="5" y="3023"/>
                  <a:pt x="5" y="3015"/>
                  <a:pt x="0" y="3009"/>
                </a:cubicBezTo>
                <a:cubicBezTo>
                  <a:pt x="0" y="2998"/>
                  <a:pt x="0" y="2987"/>
                  <a:pt x="0" y="2976"/>
                </a:cubicBezTo>
                <a:close/>
                <a:moveTo>
                  <a:pt x="4098" y="1396"/>
                </a:moveTo>
                <a:cubicBezTo>
                  <a:pt x="4098" y="1395"/>
                  <a:pt x="4097" y="1394"/>
                  <a:pt x="4096" y="1393"/>
                </a:cubicBezTo>
                <a:cubicBezTo>
                  <a:pt x="4092" y="1395"/>
                  <a:pt x="4087" y="1396"/>
                  <a:pt x="4083" y="1398"/>
                </a:cubicBezTo>
                <a:cubicBezTo>
                  <a:pt x="4009" y="1432"/>
                  <a:pt x="3935" y="1468"/>
                  <a:pt x="3863" y="1507"/>
                </a:cubicBezTo>
                <a:cubicBezTo>
                  <a:pt x="3820" y="1530"/>
                  <a:pt x="3779" y="1554"/>
                  <a:pt x="3738" y="1580"/>
                </a:cubicBezTo>
                <a:cubicBezTo>
                  <a:pt x="3685" y="1613"/>
                  <a:pt x="3633" y="1647"/>
                  <a:pt x="3583" y="1685"/>
                </a:cubicBezTo>
                <a:cubicBezTo>
                  <a:pt x="3541" y="1717"/>
                  <a:pt x="3500" y="1751"/>
                  <a:pt x="3461" y="1788"/>
                </a:cubicBezTo>
                <a:cubicBezTo>
                  <a:pt x="3411" y="1835"/>
                  <a:pt x="3365" y="1887"/>
                  <a:pt x="3323" y="1945"/>
                </a:cubicBezTo>
                <a:cubicBezTo>
                  <a:pt x="3309" y="1963"/>
                  <a:pt x="3297" y="1983"/>
                  <a:pt x="3285" y="2002"/>
                </a:cubicBezTo>
                <a:cubicBezTo>
                  <a:pt x="3261" y="2038"/>
                  <a:pt x="3239" y="2076"/>
                  <a:pt x="3222" y="2118"/>
                </a:cubicBezTo>
                <a:cubicBezTo>
                  <a:pt x="3219" y="2126"/>
                  <a:pt x="3216" y="2135"/>
                  <a:pt x="3213" y="2144"/>
                </a:cubicBezTo>
                <a:cubicBezTo>
                  <a:pt x="3194" y="2194"/>
                  <a:pt x="3185" y="2245"/>
                  <a:pt x="3191" y="2299"/>
                </a:cubicBezTo>
                <a:cubicBezTo>
                  <a:pt x="3195" y="2338"/>
                  <a:pt x="3212" y="2369"/>
                  <a:pt x="3242" y="2386"/>
                </a:cubicBezTo>
                <a:cubicBezTo>
                  <a:pt x="3269" y="2401"/>
                  <a:pt x="3298" y="2408"/>
                  <a:pt x="3328" y="2404"/>
                </a:cubicBezTo>
                <a:cubicBezTo>
                  <a:pt x="3391" y="2396"/>
                  <a:pt x="3450" y="2374"/>
                  <a:pt x="3504" y="2337"/>
                </a:cubicBezTo>
                <a:cubicBezTo>
                  <a:pt x="3555" y="2302"/>
                  <a:pt x="3598" y="2258"/>
                  <a:pt x="3639" y="2211"/>
                </a:cubicBezTo>
                <a:cubicBezTo>
                  <a:pt x="3676" y="2168"/>
                  <a:pt x="3710" y="2123"/>
                  <a:pt x="3742" y="2076"/>
                </a:cubicBezTo>
                <a:cubicBezTo>
                  <a:pt x="3781" y="2020"/>
                  <a:pt x="3816" y="1961"/>
                  <a:pt x="3850" y="1901"/>
                </a:cubicBezTo>
                <a:cubicBezTo>
                  <a:pt x="3873" y="1860"/>
                  <a:pt x="3895" y="1818"/>
                  <a:pt x="3916" y="1776"/>
                </a:cubicBezTo>
                <a:cubicBezTo>
                  <a:pt x="3941" y="1726"/>
                  <a:pt x="3965" y="1677"/>
                  <a:pt x="3989" y="1627"/>
                </a:cubicBezTo>
                <a:cubicBezTo>
                  <a:pt x="4009" y="1586"/>
                  <a:pt x="4027" y="1544"/>
                  <a:pt x="4047" y="1503"/>
                </a:cubicBezTo>
                <a:cubicBezTo>
                  <a:pt x="4048" y="1500"/>
                  <a:pt x="4050" y="1497"/>
                  <a:pt x="4051" y="1494"/>
                </a:cubicBezTo>
                <a:cubicBezTo>
                  <a:pt x="4068" y="1462"/>
                  <a:pt x="4080" y="1427"/>
                  <a:pt x="4098" y="1396"/>
                </a:cubicBezTo>
                <a:close/>
                <a:moveTo>
                  <a:pt x="4815" y="1021"/>
                </a:moveTo>
                <a:cubicBezTo>
                  <a:pt x="4816" y="1022"/>
                  <a:pt x="4816" y="1023"/>
                  <a:pt x="4817" y="1024"/>
                </a:cubicBezTo>
                <a:cubicBezTo>
                  <a:pt x="4821" y="1022"/>
                  <a:pt x="4825" y="1021"/>
                  <a:pt x="4829" y="1019"/>
                </a:cubicBezTo>
                <a:cubicBezTo>
                  <a:pt x="4867" y="1000"/>
                  <a:pt x="4906" y="981"/>
                  <a:pt x="4943" y="961"/>
                </a:cubicBezTo>
                <a:cubicBezTo>
                  <a:pt x="4997" y="932"/>
                  <a:pt x="5049" y="901"/>
                  <a:pt x="5101" y="867"/>
                </a:cubicBezTo>
                <a:cubicBezTo>
                  <a:pt x="5169" y="823"/>
                  <a:pt x="5235" y="775"/>
                  <a:pt x="5298" y="722"/>
                </a:cubicBezTo>
                <a:cubicBezTo>
                  <a:pt x="5326" y="699"/>
                  <a:pt x="5353" y="675"/>
                  <a:pt x="5380" y="651"/>
                </a:cubicBezTo>
                <a:cubicBezTo>
                  <a:pt x="5428" y="607"/>
                  <a:pt x="5475" y="562"/>
                  <a:pt x="5517" y="510"/>
                </a:cubicBezTo>
                <a:cubicBezTo>
                  <a:pt x="5530" y="494"/>
                  <a:pt x="5543" y="476"/>
                  <a:pt x="5556" y="459"/>
                </a:cubicBezTo>
                <a:cubicBezTo>
                  <a:pt x="5589" y="416"/>
                  <a:pt x="5615" y="368"/>
                  <a:pt x="5639" y="318"/>
                </a:cubicBezTo>
                <a:cubicBezTo>
                  <a:pt x="5649" y="297"/>
                  <a:pt x="5656" y="274"/>
                  <a:pt x="5663" y="252"/>
                </a:cubicBezTo>
                <a:cubicBezTo>
                  <a:pt x="5676" y="214"/>
                  <a:pt x="5678" y="175"/>
                  <a:pt x="5669" y="137"/>
                </a:cubicBezTo>
                <a:cubicBezTo>
                  <a:pt x="5663" y="109"/>
                  <a:pt x="5648" y="85"/>
                  <a:pt x="5621" y="81"/>
                </a:cubicBezTo>
                <a:cubicBezTo>
                  <a:pt x="5606" y="78"/>
                  <a:pt x="5591" y="78"/>
                  <a:pt x="5576" y="82"/>
                </a:cubicBezTo>
                <a:cubicBezTo>
                  <a:pt x="5529" y="93"/>
                  <a:pt x="5487" y="115"/>
                  <a:pt x="5446" y="144"/>
                </a:cubicBezTo>
                <a:cubicBezTo>
                  <a:pt x="5409" y="170"/>
                  <a:pt x="5375" y="201"/>
                  <a:pt x="5342" y="234"/>
                </a:cubicBezTo>
                <a:cubicBezTo>
                  <a:pt x="5293" y="283"/>
                  <a:pt x="5247" y="336"/>
                  <a:pt x="5203" y="391"/>
                </a:cubicBezTo>
                <a:cubicBezTo>
                  <a:pt x="5167" y="438"/>
                  <a:pt x="5132" y="486"/>
                  <a:pt x="5098" y="536"/>
                </a:cubicBezTo>
                <a:cubicBezTo>
                  <a:pt x="5075" y="570"/>
                  <a:pt x="5051" y="606"/>
                  <a:pt x="5029" y="642"/>
                </a:cubicBezTo>
                <a:cubicBezTo>
                  <a:pt x="4993" y="703"/>
                  <a:pt x="4957" y="764"/>
                  <a:pt x="4922" y="825"/>
                </a:cubicBezTo>
                <a:cubicBezTo>
                  <a:pt x="4902" y="860"/>
                  <a:pt x="4884" y="895"/>
                  <a:pt x="4865" y="930"/>
                </a:cubicBezTo>
                <a:cubicBezTo>
                  <a:pt x="4863" y="934"/>
                  <a:pt x="4861" y="937"/>
                  <a:pt x="4859" y="941"/>
                </a:cubicBezTo>
                <a:cubicBezTo>
                  <a:pt x="4844" y="968"/>
                  <a:pt x="4830" y="995"/>
                  <a:pt x="4815" y="1021"/>
                </a:cubicBezTo>
                <a:close/>
                <a:moveTo>
                  <a:pt x="6765" y="454"/>
                </a:moveTo>
                <a:cubicBezTo>
                  <a:pt x="6765" y="453"/>
                  <a:pt x="6765" y="452"/>
                  <a:pt x="6765" y="451"/>
                </a:cubicBezTo>
                <a:cubicBezTo>
                  <a:pt x="6761" y="449"/>
                  <a:pt x="6757" y="448"/>
                  <a:pt x="6753" y="447"/>
                </a:cubicBezTo>
                <a:cubicBezTo>
                  <a:pt x="6666" y="421"/>
                  <a:pt x="6578" y="396"/>
                  <a:pt x="6490" y="372"/>
                </a:cubicBezTo>
                <a:cubicBezTo>
                  <a:pt x="6427" y="355"/>
                  <a:pt x="6364" y="338"/>
                  <a:pt x="6300" y="323"/>
                </a:cubicBezTo>
                <a:cubicBezTo>
                  <a:pt x="6214" y="302"/>
                  <a:pt x="6129" y="285"/>
                  <a:pt x="6042" y="269"/>
                </a:cubicBezTo>
                <a:cubicBezTo>
                  <a:pt x="6018" y="264"/>
                  <a:pt x="5993" y="261"/>
                  <a:pt x="5969" y="267"/>
                </a:cubicBezTo>
                <a:cubicBezTo>
                  <a:pt x="5950" y="272"/>
                  <a:pt x="5940" y="289"/>
                  <a:pt x="5944" y="310"/>
                </a:cubicBezTo>
                <a:cubicBezTo>
                  <a:pt x="5948" y="329"/>
                  <a:pt x="5952" y="349"/>
                  <a:pt x="5961" y="366"/>
                </a:cubicBezTo>
                <a:cubicBezTo>
                  <a:pt x="5976" y="393"/>
                  <a:pt x="5994" y="416"/>
                  <a:pt x="6014" y="439"/>
                </a:cubicBezTo>
                <a:cubicBezTo>
                  <a:pt x="6024" y="451"/>
                  <a:pt x="6036" y="462"/>
                  <a:pt x="6048" y="472"/>
                </a:cubicBezTo>
                <a:cubicBezTo>
                  <a:pt x="6103" y="514"/>
                  <a:pt x="6163" y="533"/>
                  <a:pt x="6228" y="532"/>
                </a:cubicBezTo>
                <a:cubicBezTo>
                  <a:pt x="6295" y="532"/>
                  <a:pt x="6360" y="525"/>
                  <a:pt x="6426" y="514"/>
                </a:cubicBezTo>
                <a:cubicBezTo>
                  <a:pt x="6519" y="500"/>
                  <a:pt x="6612" y="485"/>
                  <a:pt x="6705" y="467"/>
                </a:cubicBezTo>
                <a:cubicBezTo>
                  <a:pt x="6725" y="463"/>
                  <a:pt x="6745" y="459"/>
                  <a:pt x="6765" y="454"/>
                </a:cubicBezTo>
                <a:close/>
                <a:moveTo>
                  <a:pt x="6805" y="1864"/>
                </a:moveTo>
                <a:cubicBezTo>
                  <a:pt x="6804" y="1902"/>
                  <a:pt x="6813" y="1910"/>
                  <a:pt x="6840" y="1902"/>
                </a:cubicBezTo>
                <a:cubicBezTo>
                  <a:pt x="6861" y="1896"/>
                  <a:pt x="6880" y="1883"/>
                  <a:pt x="6897" y="1867"/>
                </a:cubicBezTo>
                <a:cubicBezTo>
                  <a:pt x="6947" y="1819"/>
                  <a:pt x="6995" y="1768"/>
                  <a:pt x="7039" y="1711"/>
                </a:cubicBezTo>
                <a:cubicBezTo>
                  <a:pt x="7077" y="1662"/>
                  <a:pt x="7113" y="1609"/>
                  <a:pt x="7145" y="1555"/>
                </a:cubicBezTo>
                <a:cubicBezTo>
                  <a:pt x="7164" y="1522"/>
                  <a:pt x="7184" y="1491"/>
                  <a:pt x="7199" y="1456"/>
                </a:cubicBezTo>
                <a:cubicBezTo>
                  <a:pt x="7202" y="1451"/>
                  <a:pt x="7205" y="1446"/>
                  <a:pt x="7208" y="1441"/>
                </a:cubicBezTo>
                <a:cubicBezTo>
                  <a:pt x="7222" y="1418"/>
                  <a:pt x="7230" y="1393"/>
                  <a:pt x="7235" y="1367"/>
                </a:cubicBezTo>
                <a:cubicBezTo>
                  <a:pt x="7243" y="1328"/>
                  <a:pt x="7225" y="1310"/>
                  <a:pt x="7193" y="1322"/>
                </a:cubicBezTo>
                <a:cubicBezTo>
                  <a:pt x="7177" y="1327"/>
                  <a:pt x="7162" y="1337"/>
                  <a:pt x="7148" y="1347"/>
                </a:cubicBezTo>
                <a:cubicBezTo>
                  <a:pt x="7128" y="1362"/>
                  <a:pt x="7113" y="1382"/>
                  <a:pt x="7096" y="1400"/>
                </a:cubicBezTo>
                <a:cubicBezTo>
                  <a:pt x="7046" y="1453"/>
                  <a:pt x="7000" y="1511"/>
                  <a:pt x="6958" y="1573"/>
                </a:cubicBezTo>
                <a:cubicBezTo>
                  <a:pt x="6924" y="1623"/>
                  <a:pt x="6892" y="1674"/>
                  <a:pt x="6862" y="1728"/>
                </a:cubicBezTo>
                <a:cubicBezTo>
                  <a:pt x="6848" y="1755"/>
                  <a:pt x="6835" y="1782"/>
                  <a:pt x="6820" y="1808"/>
                </a:cubicBezTo>
                <a:cubicBezTo>
                  <a:pt x="6811" y="1827"/>
                  <a:pt x="6806" y="1848"/>
                  <a:pt x="6805" y="1864"/>
                </a:cubicBezTo>
                <a:close/>
                <a:moveTo>
                  <a:pt x="5191" y="1653"/>
                </a:moveTo>
                <a:cubicBezTo>
                  <a:pt x="5190" y="1646"/>
                  <a:pt x="5190" y="1638"/>
                  <a:pt x="5189" y="1631"/>
                </a:cubicBezTo>
                <a:cubicBezTo>
                  <a:pt x="5185" y="1607"/>
                  <a:pt x="5173" y="1600"/>
                  <a:pt x="5154" y="1609"/>
                </a:cubicBezTo>
                <a:cubicBezTo>
                  <a:pt x="5139" y="1615"/>
                  <a:pt x="5126" y="1625"/>
                  <a:pt x="5114" y="1636"/>
                </a:cubicBezTo>
                <a:cubicBezTo>
                  <a:pt x="5094" y="1652"/>
                  <a:pt x="5078" y="1674"/>
                  <a:pt x="5061" y="1694"/>
                </a:cubicBezTo>
                <a:cubicBezTo>
                  <a:pt x="5029" y="1736"/>
                  <a:pt x="4998" y="1780"/>
                  <a:pt x="4970" y="1826"/>
                </a:cubicBezTo>
                <a:cubicBezTo>
                  <a:pt x="4957" y="1848"/>
                  <a:pt x="4944" y="1870"/>
                  <a:pt x="4931" y="1891"/>
                </a:cubicBezTo>
                <a:cubicBezTo>
                  <a:pt x="4902" y="1941"/>
                  <a:pt x="4876" y="1993"/>
                  <a:pt x="4849" y="2044"/>
                </a:cubicBezTo>
                <a:cubicBezTo>
                  <a:pt x="4838" y="2065"/>
                  <a:pt x="4830" y="2089"/>
                  <a:pt x="4822" y="2113"/>
                </a:cubicBezTo>
                <a:cubicBezTo>
                  <a:pt x="4817" y="2126"/>
                  <a:pt x="4814" y="2140"/>
                  <a:pt x="4814" y="2155"/>
                </a:cubicBezTo>
                <a:cubicBezTo>
                  <a:pt x="4815" y="2176"/>
                  <a:pt x="4827" y="2186"/>
                  <a:pt x="4844" y="2179"/>
                </a:cubicBezTo>
                <a:cubicBezTo>
                  <a:pt x="4855" y="2174"/>
                  <a:pt x="4867" y="2169"/>
                  <a:pt x="4877" y="2161"/>
                </a:cubicBezTo>
                <a:cubicBezTo>
                  <a:pt x="4940" y="2118"/>
                  <a:pt x="4994" y="2062"/>
                  <a:pt x="5040" y="1997"/>
                </a:cubicBezTo>
                <a:cubicBezTo>
                  <a:pt x="5066" y="1960"/>
                  <a:pt x="5089" y="1922"/>
                  <a:pt x="5109" y="1881"/>
                </a:cubicBezTo>
                <a:cubicBezTo>
                  <a:pt x="5130" y="1840"/>
                  <a:pt x="5150" y="1799"/>
                  <a:pt x="5166" y="1755"/>
                </a:cubicBezTo>
                <a:cubicBezTo>
                  <a:pt x="5167" y="1750"/>
                  <a:pt x="5169" y="1745"/>
                  <a:pt x="5171" y="1740"/>
                </a:cubicBezTo>
                <a:cubicBezTo>
                  <a:pt x="5185" y="1714"/>
                  <a:pt x="5189" y="1684"/>
                  <a:pt x="5191" y="1653"/>
                </a:cubicBezTo>
                <a:close/>
                <a:moveTo>
                  <a:pt x="5695" y="1598"/>
                </a:moveTo>
                <a:cubicBezTo>
                  <a:pt x="5694" y="1589"/>
                  <a:pt x="5693" y="1578"/>
                  <a:pt x="5692" y="1568"/>
                </a:cubicBezTo>
                <a:cubicBezTo>
                  <a:pt x="5689" y="1552"/>
                  <a:pt x="5686" y="1550"/>
                  <a:pt x="5672" y="1552"/>
                </a:cubicBezTo>
                <a:cubicBezTo>
                  <a:pt x="5650" y="1556"/>
                  <a:pt x="5631" y="1567"/>
                  <a:pt x="5613" y="1582"/>
                </a:cubicBezTo>
                <a:cubicBezTo>
                  <a:pt x="5577" y="1610"/>
                  <a:pt x="5548" y="1647"/>
                  <a:pt x="5518" y="1683"/>
                </a:cubicBezTo>
                <a:cubicBezTo>
                  <a:pt x="5479" y="1730"/>
                  <a:pt x="5443" y="1782"/>
                  <a:pt x="5411" y="1836"/>
                </a:cubicBezTo>
                <a:cubicBezTo>
                  <a:pt x="5392" y="1869"/>
                  <a:pt x="5373" y="1902"/>
                  <a:pt x="5356" y="1936"/>
                </a:cubicBezTo>
                <a:cubicBezTo>
                  <a:pt x="5342" y="1963"/>
                  <a:pt x="5330" y="1990"/>
                  <a:pt x="5317" y="2017"/>
                </a:cubicBezTo>
                <a:cubicBezTo>
                  <a:pt x="5308" y="2037"/>
                  <a:pt x="5303" y="2059"/>
                  <a:pt x="5298" y="2081"/>
                </a:cubicBezTo>
                <a:cubicBezTo>
                  <a:pt x="5296" y="2087"/>
                  <a:pt x="5296" y="2093"/>
                  <a:pt x="5297" y="2099"/>
                </a:cubicBezTo>
                <a:cubicBezTo>
                  <a:pt x="5299" y="2117"/>
                  <a:pt x="5306" y="2122"/>
                  <a:pt x="5320" y="2117"/>
                </a:cubicBezTo>
                <a:cubicBezTo>
                  <a:pt x="5337" y="2112"/>
                  <a:pt x="5352" y="2102"/>
                  <a:pt x="5365" y="2090"/>
                </a:cubicBezTo>
                <a:cubicBezTo>
                  <a:pt x="5399" y="2059"/>
                  <a:pt x="5431" y="2025"/>
                  <a:pt x="5461" y="1990"/>
                </a:cubicBezTo>
                <a:cubicBezTo>
                  <a:pt x="5498" y="1946"/>
                  <a:pt x="5534" y="1899"/>
                  <a:pt x="5566" y="1850"/>
                </a:cubicBezTo>
                <a:cubicBezTo>
                  <a:pt x="5598" y="1803"/>
                  <a:pt x="5629" y="1755"/>
                  <a:pt x="5657" y="1704"/>
                </a:cubicBezTo>
                <a:cubicBezTo>
                  <a:pt x="5660" y="1699"/>
                  <a:pt x="5663" y="1694"/>
                  <a:pt x="5667" y="1688"/>
                </a:cubicBezTo>
                <a:cubicBezTo>
                  <a:pt x="5683" y="1662"/>
                  <a:pt x="5694" y="1633"/>
                  <a:pt x="5695" y="1598"/>
                </a:cubicBezTo>
                <a:close/>
                <a:moveTo>
                  <a:pt x="6659" y="2400"/>
                </a:moveTo>
                <a:cubicBezTo>
                  <a:pt x="6635" y="2406"/>
                  <a:pt x="6614" y="2404"/>
                  <a:pt x="6593" y="2406"/>
                </a:cubicBezTo>
                <a:cubicBezTo>
                  <a:pt x="6564" y="2409"/>
                  <a:pt x="6538" y="2423"/>
                  <a:pt x="6515" y="2444"/>
                </a:cubicBezTo>
                <a:cubicBezTo>
                  <a:pt x="6496" y="2462"/>
                  <a:pt x="6480" y="2482"/>
                  <a:pt x="6466" y="2505"/>
                </a:cubicBezTo>
                <a:cubicBezTo>
                  <a:pt x="6441" y="2545"/>
                  <a:pt x="6417" y="2587"/>
                  <a:pt x="6399" y="2632"/>
                </a:cubicBezTo>
                <a:cubicBezTo>
                  <a:pt x="6396" y="2639"/>
                  <a:pt x="6394" y="2646"/>
                  <a:pt x="6393" y="2654"/>
                </a:cubicBezTo>
                <a:cubicBezTo>
                  <a:pt x="6390" y="2672"/>
                  <a:pt x="6392" y="2676"/>
                  <a:pt x="6408" y="2676"/>
                </a:cubicBezTo>
                <a:cubicBezTo>
                  <a:pt x="6436" y="2677"/>
                  <a:pt x="6460" y="2666"/>
                  <a:pt x="6483" y="2649"/>
                </a:cubicBezTo>
                <a:cubicBezTo>
                  <a:pt x="6508" y="2630"/>
                  <a:pt x="6530" y="2606"/>
                  <a:pt x="6549" y="2581"/>
                </a:cubicBezTo>
                <a:cubicBezTo>
                  <a:pt x="6580" y="2541"/>
                  <a:pt x="6607" y="2498"/>
                  <a:pt x="6631" y="2452"/>
                </a:cubicBezTo>
                <a:cubicBezTo>
                  <a:pt x="6640" y="2436"/>
                  <a:pt x="6651" y="2422"/>
                  <a:pt x="6659" y="2400"/>
                </a:cubicBezTo>
                <a:close/>
                <a:moveTo>
                  <a:pt x="6768" y="2218"/>
                </a:moveTo>
                <a:cubicBezTo>
                  <a:pt x="6741" y="2229"/>
                  <a:pt x="6676" y="2276"/>
                  <a:pt x="6667" y="2291"/>
                </a:cubicBezTo>
                <a:cubicBezTo>
                  <a:pt x="6687" y="2287"/>
                  <a:pt x="6706" y="2284"/>
                  <a:pt x="6726" y="2280"/>
                </a:cubicBezTo>
                <a:cubicBezTo>
                  <a:pt x="6730" y="2279"/>
                  <a:pt x="6735" y="2278"/>
                  <a:pt x="6737" y="2273"/>
                </a:cubicBezTo>
                <a:cubicBezTo>
                  <a:pt x="6746" y="2254"/>
                  <a:pt x="6759" y="2239"/>
                  <a:pt x="6768" y="221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78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1371600"/>
            <a:ext cx="7132320" cy="585216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371600"/>
            <a:ext cx="7132320" cy="585216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1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371600"/>
            <a:ext cx="7132320" cy="585216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1371600"/>
            <a:ext cx="7132320" cy="5852160"/>
          </a:xfrm>
        </p:spPr>
        <p:txBody>
          <a:bodyPr wrap="none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33898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1371600"/>
            <a:ext cx="7132320" cy="585216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15200" y="1371600"/>
            <a:ext cx="7132320" cy="5852160"/>
          </a:xfrm>
        </p:spPr>
        <p:txBody>
          <a:bodyPr wrap="none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  <a:latin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Source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83127" y="7315200"/>
            <a:ext cx="13716000" cy="914400"/>
            <a:chOff x="0" y="4343400"/>
            <a:chExt cx="14630400" cy="1828800"/>
          </a:xfrm>
          <a:noFill/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  <p:extLst>
      <p:ext uri="{BB962C8B-B14F-4D97-AF65-F5344CB8AC3E}">
        <p14:creationId xmlns:p14="http://schemas.microsoft.com/office/powerpoint/2010/main" val="2702068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Contents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0"/>
            <a:ext cx="7132320" cy="73152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0"/>
            <a:ext cx="7132320" cy="73152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1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urceCode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2880" y="1371600"/>
            <a:ext cx="7132320" cy="5852160"/>
          </a:xfrm>
        </p:spPr>
        <p:txBody>
          <a:bodyPr wrap="none">
            <a:normAutofit/>
          </a:bodyPr>
          <a:lstStyle>
            <a:lvl1pPr marL="0" indent="0" defTabSz="4572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4572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  <a:cs typeface="Consolas" panose="020B0609020204030204" pitchFamily="49" charset="0"/>
              </a:defRPr>
            </a:lvl2pPr>
            <a:lvl3pPr marL="9144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  <a:cs typeface="Consolas" panose="020B0609020204030204" pitchFamily="49" charset="0"/>
              </a:defRPr>
            </a:lvl3pPr>
            <a:lvl4pPr marL="13716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  <a:cs typeface="Consolas" panose="020B0609020204030204" pitchFamily="49" charset="0"/>
              </a:defRPr>
            </a:lvl4pPr>
            <a:lvl5pPr marL="18288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  <a:cs typeface="Consolas" panose="020B0609020204030204" pitchFamily="49" charset="0"/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315200" y="1371600"/>
            <a:ext cx="7132320" cy="5852160"/>
          </a:xfrm>
        </p:spPr>
        <p:txBody>
          <a:bodyPr wrap="none">
            <a:normAutofit/>
          </a:bodyPr>
          <a:lstStyle>
            <a:lvl1pPr marL="0" indent="0" defTabSz="4572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</a:defRPr>
            </a:lvl1pPr>
            <a:lvl2pPr marL="4572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</a:defRPr>
            </a:lvl2pPr>
            <a:lvl3pPr marL="9144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</a:defRPr>
            </a:lvl3pPr>
            <a:lvl4pPr marL="13716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</a:defRPr>
            </a:lvl4pPr>
            <a:lvl5pPr marL="18288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  <a:latin typeface="SourceCodeNarrow" panose="020B0609030003000000" pitchFamily="49" charset="0"/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1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1554480"/>
            <a:ext cx="7132320" cy="731520"/>
          </a:xfrm>
        </p:spPr>
        <p:txBody>
          <a:bodyPr bIns="73152"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" y="2286000"/>
            <a:ext cx="7132320" cy="4937760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0" y="1554480"/>
            <a:ext cx="7132320" cy="731520"/>
          </a:xfrm>
        </p:spPr>
        <p:txBody>
          <a:bodyPr bIns="73152"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200" y="2286000"/>
            <a:ext cx="7132320" cy="4937760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3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9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75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[Comple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351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486400" cy="137160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0"/>
            <a:ext cx="9144000" cy="8229600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371600"/>
            <a:ext cx="5486400" cy="6858000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00"/>
            <a:ext cx="12801600" cy="128016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14400" y="1737360"/>
            <a:ext cx="128016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7543800"/>
            <a:ext cx="13716000" cy="685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7543800"/>
            <a:ext cx="13716000" cy="685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7543800"/>
            <a:ext cx="13716000" cy="685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0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371600"/>
            <a:ext cx="1426464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0"/>
            <a:ext cx="14264640" cy="731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0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Program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82880" y="1371600"/>
            <a:ext cx="14264640" cy="5852160"/>
          </a:xfrm>
        </p:spPr>
        <p:txBody>
          <a:bodyPr wrap="none">
            <a:normAutofit/>
          </a:bodyPr>
          <a:lstStyle>
            <a:lvl1pPr marL="0" indent="0" defTabSz="4572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 baseline="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</a:defRPr>
            </a:lvl1pPr>
            <a:lvl2pPr marL="0" indent="0" defTabSz="457200">
              <a:buFont typeface="Arial" pitchFamily="34" charset="0"/>
              <a:buNone/>
              <a:defRPr sz="4800" baseline="0">
                <a:solidFill>
                  <a:schemeClr val="accent3"/>
                </a:solidFill>
                <a:latin typeface="SourceCodeNarrow" panose="020B0609030003000000" pitchFamily="49" charset="0"/>
              </a:defRPr>
            </a:lvl2pPr>
            <a:lvl3pPr marL="0" indent="0" defTabSz="457200">
              <a:buFont typeface="Arial" pitchFamily="34" charset="0"/>
              <a:buNone/>
              <a:defRPr sz="4800" baseline="0">
                <a:solidFill>
                  <a:schemeClr val="accent3"/>
                </a:solidFill>
                <a:latin typeface="SourceCodeNarrow" panose="020B0609030003000000" pitchFamily="49" charset="0"/>
              </a:defRPr>
            </a:lvl3pPr>
            <a:lvl4pPr marL="0" indent="0" defTabSz="457200">
              <a:buFont typeface="Arial" pitchFamily="34" charset="0"/>
              <a:buNone/>
              <a:defRPr sz="4800" baseline="0">
                <a:solidFill>
                  <a:schemeClr val="accent3"/>
                </a:solidFill>
                <a:latin typeface="SourceCodeNarrow" panose="020B0609030003000000" pitchFamily="49" charset="0"/>
              </a:defRPr>
            </a:lvl4pPr>
            <a:lvl5pPr marL="0" indent="0" defTabSz="457200">
              <a:buFont typeface="Arial" pitchFamily="34" charset="0"/>
              <a:buNone/>
              <a:defRPr sz="4800" baseline="0">
                <a:solidFill>
                  <a:schemeClr val="accent3"/>
                </a:solidFill>
                <a:latin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0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" y="0"/>
            <a:ext cx="14264640" cy="7315200"/>
          </a:xfrm>
        </p:spPr>
        <p:txBody>
          <a:bodyPr wrap="none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LMHMono" panose="020B0509020204030204" pitchFamily="49" charset="0"/>
                <a:ea typeface="LMHMono" panose="020B0509020204030204" pitchFamily="49" charset="0"/>
              </a:defRPr>
            </a:lvl1pPr>
          </a:lstStyle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" y="0"/>
            <a:ext cx="7132320" cy="7315200"/>
          </a:xfrm>
        </p:spPr>
        <p:txBody>
          <a:bodyPr wrap="none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0"/>
            <a:ext cx="7132320" cy="7315200"/>
          </a:xfrm>
        </p:spPr>
        <p:txBody>
          <a:bodyPr wrap="none">
            <a:normAutofit/>
          </a:bodyPr>
          <a:lstStyle>
            <a:lvl1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48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  <a:latin typeface="SourceCodeNarrow" panose="020B0609030003000000" pitchFamily="49" charset="0"/>
                <a:cs typeface="SourceCodeNarrow" panose="020B0609030003000000" pitchFamily="49" charset="0"/>
              </a:defRPr>
            </a:lvl5pPr>
          </a:lstStyle>
          <a:p>
            <a:pPr lvl="0"/>
            <a:r>
              <a:rPr lang="en-US"/>
              <a:t>Source code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0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>
                <a:latin typeface="LMHMono" panose="020B0509020204030204" pitchFamily="49" charset="0"/>
                <a:ea typeface="LMHMono" panose="020B0509020204030204" pitchFamily="49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>
                <a:latin typeface="LMHMono" panose="020B0509020204030204" pitchFamily="49" charset="0"/>
                <a:ea typeface="LMHMono" panose="020B0509020204030204" pitchFamily="49" charset="0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Sour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0"/>
            <a:ext cx="7132320" cy="73152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315200" y="0"/>
            <a:ext cx="7132320" cy="7315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4500" baseline="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457200" indent="0">
              <a:buFont typeface="Arial" panose="020B0604020202020204" pitchFamily="34" charset="0"/>
              <a:buNone/>
              <a:defRPr sz="3800"/>
            </a:lvl2pPr>
            <a:lvl3pPr marL="914400" indent="0">
              <a:buFont typeface="Arial" panose="020B0604020202020204" pitchFamily="34" charset="0"/>
              <a:buNone/>
              <a:defRPr sz="3200"/>
            </a:lvl3pPr>
            <a:lvl4pPr marL="1371600" indent="0">
              <a:buFont typeface="Arial" panose="020B0604020202020204" pitchFamily="34" charset="0"/>
              <a:buNone/>
              <a:defRPr sz="2900"/>
            </a:lvl4pPr>
            <a:lvl5pPr marL="1828800" indent="0">
              <a:buFont typeface="Arial" panose="020B0604020202020204" pitchFamily="34" charset="0"/>
              <a:buNone/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7315200"/>
            <a:ext cx="13716000" cy="914400"/>
            <a:chOff x="0" y="4343400"/>
            <a:chExt cx="14630400" cy="1828800"/>
          </a:xfrm>
          <a:noFill/>
        </p:grpSpPr>
        <p:sp>
          <p:nvSpPr>
            <p:cNvPr id="11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900"/>
            </a:p>
          </p:txBody>
        </p:sp>
      </p:grpSp>
    </p:spTree>
    <p:extLst>
      <p:ext uri="{BB962C8B-B14F-4D97-AF65-F5344CB8AC3E}">
        <p14:creationId xmlns:p14="http://schemas.microsoft.com/office/powerpoint/2010/main" val="346278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+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2880" y="0"/>
            <a:ext cx="7132320" cy="7315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500">
                <a:solidFill>
                  <a:schemeClr val="tx1"/>
                </a:solidFill>
                <a:latin typeface="LMHMono" panose="020B0509020204030204" pitchFamily="49" charset="0"/>
                <a:ea typeface="LMHMono" panose="020B0509020204030204" pitchFamily="49" charset="0"/>
                <a:cs typeface="LMHMono" panose="020B0509020204030204" pitchFamily="49" charset="0"/>
              </a:defRPr>
            </a:lvl1pPr>
            <a:lvl2pPr marL="457200" indent="0">
              <a:buFont typeface="Arial" panose="020B0604020202020204" pitchFamily="34" charset="0"/>
              <a:buNone/>
              <a:defRPr sz="3800">
                <a:solidFill>
                  <a:schemeClr val="accent3"/>
                </a:solidFill>
                <a:latin typeface="SourceCodeNarrow" panose="020B0609030804020204" pitchFamily="49" charset="0"/>
                <a:ea typeface="SourceCodeNarrow" panose="020B0609030804020204" pitchFamily="49" charset="0"/>
                <a:cs typeface="SourceCodeNarrow" panose="020B0609030804020204" pitchFamily="49" charset="0"/>
              </a:defRPr>
            </a:lvl2pPr>
            <a:lvl3pPr marL="914400" indent="0">
              <a:buFont typeface="Arial" panose="020B0604020202020204" pitchFamily="34" charset="0"/>
              <a:buNone/>
              <a:defRPr sz="3200">
                <a:solidFill>
                  <a:schemeClr val="accent3"/>
                </a:solidFill>
                <a:latin typeface="SourceCodeNarrow" panose="020B0609030804020204" pitchFamily="49" charset="0"/>
                <a:ea typeface="SourceCodeNarrow" panose="020B0609030804020204" pitchFamily="49" charset="0"/>
                <a:cs typeface="SourceCodeNarrow" panose="020B0609030804020204" pitchFamily="49" charset="0"/>
              </a:defRPr>
            </a:lvl3pPr>
            <a:lvl4pPr marL="1371600" indent="0">
              <a:buFont typeface="Arial" panose="020B0604020202020204" pitchFamily="34" charset="0"/>
              <a:buNone/>
              <a:defRPr sz="2900">
                <a:solidFill>
                  <a:schemeClr val="accent3"/>
                </a:solidFill>
                <a:latin typeface="SourceCodeNarrow" panose="020B0609030804020204" pitchFamily="49" charset="0"/>
                <a:ea typeface="SourceCodeNarrow" panose="020B0609030804020204" pitchFamily="49" charset="0"/>
                <a:cs typeface="SourceCodeNarrow" panose="020B060903080402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2900">
                <a:solidFill>
                  <a:schemeClr val="accent3"/>
                </a:solidFill>
                <a:latin typeface="SourceCodeNarrow" panose="020B0609030804020204" pitchFamily="49" charset="0"/>
                <a:ea typeface="SourceCodeNarrow" panose="020B0609030804020204" pitchFamily="49" charset="0"/>
                <a:cs typeface="SourceCodeNarrow" panose="020B0609030804020204" pitchFamily="49" charset="0"/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0"/>
            <a:ext cx="7132320" cy="73152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8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5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8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emf"/><Relationship Id="rId30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6000" y="7310719"/>
            <a:ext cx="914400" cy="914400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vert="horz" lIns="0" tIns="0" rIns="0" bIns="0" rtlCol="0" anchor="ctr"/>
          <a:lstStyle>
            <a:lvl1pPr algn="ctr">
              <a:defRPr sz="2400">
                <a:solidFill>
                  <a:schemeClr val="accent2"/>
                </a:solidFill>
              </a:defRPr>
            </a:lvl1pPr>
          </a:lstStyle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0"/>
            <a:ext cx="14264640" cy="1371600"/>
          </a:xfrm>
          <a:prstGeom prst="rect">
            <a:avLst/>
          </a:prstGeom>
          <a:blipFill dpi="0" rotWithShape="1">
            <a:blip r:embed="rId26"/>
            <a:srcRect/>
            <a:stretch>
              <a:fillRect t="87000"/>
            </a:stretch>
          </a:blipFill>
        </p:spPr>
        <p:txBody>
          <a:bodyPr vert="horz" lIns="228600" tIns="228600" rIns="228600" bIns="22860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1371600"/>
            <a:ext cx="14264640" cy="5852160"/>
          </a:xfrm>
          <a:prstGeom prst="rect">
            <a:avLst/>
          </a:prstGeom>
          <a:noFill/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50" r:id="rId3"/>
    <p:sldLayoutId id="2147483664" r:id="rId4"/>
    <p:sldLayoutId id="2147483660" r:id="rId5"/>
    <p:sldLayoutId id="2147483665" r:id="rId6"/>
    <p:sldLayoutId id="2147483670" r:id="rId7"/>
    <p:sldLayoutId id="2147483678" r:id="rId8"/>
    <p:sldLayoutId id="2147483679" r:id="rId9"/>
    <p:sldLayoutId id="2147483652" r:id="rId10"/>
    <p:sldLayoutId id="2147483674" r:id="rId11"/>
    <p:sldLayoutId id="2147483673" r:id="rId12"/>
    <p:sldLayoutId id="2147483669" r:id="rId13"/>
    <p:sldLayoutId id="2147483662" r:id="rId14"/>
    <p:sldLayoutId id="2147483653" r:id="rId15"/>
    <p:sldLayoutId id="2147483654" r:id="rId16"/>
    <p:sldLayoutId id="2147483680" r:id="rId17"/>
    <p:sldLayoutId id="2147483681" r:id="rId18"/>
    <p:sldLayoutId id="2147483656" r:id="rId19"/>
    <p:sldLayoutId id="2147483657" r:id="rId20"/>
    <p:sldLayoutId id="2147483658" r:id="rId21"/>
    <p:sldLayoutId id="2147483659" r:id="rId22"/>
  </p:sldLayoutIdLst>
  <p:hf hdr="0" ftr="0" dt="0"/>
  <p:txStyles>
    <p:titleStyle>
      <a:lvl1pPr algn="l" defTabSz="1463040" rtl="0" eaLnBrk="1" latinLnBrk="0" hangingPunct="1">
        <a:spcBef>
          <a:spcPct val="0"/>
        </a:spcBef>
        <a:buNone/>
        <a:defRPr sz="7200" b="0" i="0" kern="1200" cap="none" spc="0" baseline="0">
          <a:ln>
            <a:noFill/>
          </a:ln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lnSpc>
          <a:spcPct val="140000"/>
        </a:lnSpc>
        <a:spcBef>
          <a:spcPts val="0"/>
        </a:spcBef>
        <a:buSzPct val="100000"/>
        <a:buFontTx/>
        <a:buBlip>
          <a:blip r:embed="rId27"/>
        </a:buBlip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8"/>
        </a:buBlip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9"/>
        </a:buBlip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30"/>
        </a:buBlip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31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E350-AE47-78D2-58C3-D93140A9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Luồng chi phí cực tiểu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67D4-052C-BCD3-F25F-03E227B783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Nhắc lại về mạng, luồng, mạng dư lượng</a:t>
            </a:r>
          </a:p>
          <a:p>
            <a:r>
              <a:rPr lang="en-US"/>
              <a:t>Bài toán luồng chi phí cực tiểu</a:t>
            </a:r>
          </a:p>
          <a:p>
            <a:r>
              <a:rPr lang="en-US"/>
              <a:t>Thuật toán SSP</a:t>
            </a:r>
          </a:p>
        </p:txBody>
      </p:sp>
    </p:spTree>
    <p:extLst>
      <p:ext uri="{BB962C8B-B14F-4D97-AF65-F5344CB8AC3E}">
        <p14:creationId xmlns:p14="http://schemas.microsoft.com/office/powerpoint/2010/main" val="355540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D43B-57D0-5D4E-A3C8-186A8202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Thuật toán Successive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/>
                  <a:t>Khá dễ cài đặt. Tuy nhiên độ phức tạp phụ thuộc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/>
              </a:p>
              <a:p>
                <a:r>
                  <a:rPr lang="en-US"/>
                  <a:t>Tư tưởng như thuật toán Ford-Fulkerson</a:t>
                </a:r>
              </a:p>
              <a:p>
                <a:pPr lvl="1"/>
                <a:r>
                  <a:rPr lang="en-US"/>
                  <a:t>Bắt đầu với luồng 0</a:t>
                </a:r>
              </a:p>
              <a:p>
                <a:pPr lvl="1"/>
                <a:r>
                  <a:rPr lang="en-US"/>
                  <a:t>Tại mỗi bước, tăng luồng dọc đường dư ngắn nhất trên mạng dư lượng</a:t>
                </a:r>
              </a:p>
              <a:p>
                <a:r>
                  <a:rPr lang="en-US"/>
                  <a:t>Vấn đề: Mạng dư lượng không có chu trình âm nhưng có trọng số âm (trên các cung đối)</a:t>
                </a:r>
              </a:p>
              <a:p>
                <a:r>
                  <a:rPr lang="en-US"/>
                  <a:t>Thuật toán tìm đường đi ngắn nhất có thể:</a:t>
                </a:r>
              </a:p>
              <a:p>
                <a:pPr lvl="1"/>
                <a:r>
                  <a:rPr lang="en-US"/>
                  <a:t>SPFA (Biến thể của Bellman-Ford)</a:t>
                </a:r>
              </a:p>
              <a:p>
                <a:pPr lvl="1"/>
                <a:r>
                  <a:rPr lang="en-US"/>
                  <a:t>Dijkstra với hàm giá (price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698C-6904-243A-DBF5-4EA7A943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7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FBB7-3A93-FD90-8251-34BA2267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Hàm giá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/>
                  <a:t>Đồ thị có hướng, có trọng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Không có chu trình âm</a:t>
                </a:r>
              </a:p>
              <a:p>
                <a:pPr lvl="1"/>
                <a:r>
                  <a:rPr lang="en-US"/>
                  <a:t>Có thể có trọng số âm</a:t>
                </a:r>
              </a:p>
              <a:p>
                <a:r>
                  <a:rPr lang="en-US"/>
                  <a:t>Hàm giá: Gán cho mỗi đỉnh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 một giá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Hàm trọng số mới: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Định lý: Đường đi ngắn nhất với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cũng là đường đi ngắn nhất với trọng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và ngược lại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13" r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0C83C-1BAF-7A3D-53E3-AC1F2B9D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FBB7-3A93-FD90-8251-34BA2267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Hàm giá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2880" y="1371600"/>
                <a:ext cx="566928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Đồ thị có hướng, có trọng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Không có chu trình âm</a:t>
                </a:r>
              </a:p>
              <a:p>
                <a:pPr lvl="1"/>
                <a:r>
                  <a:rPr lang="en-US"/>
                  <a:t>Có thể có trọng số âm</a:t>
                </a:r>
              </a:p>
              <a:p>
                <a:r>
                  <a:rPr lang="en-US"/>
                  <a:t>Hàm giá: Gán cho mỗi đỉnh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 một giá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Hàm trọng số mới: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/>
              </a:p>
              <a:p>
                <a:r>
                  <a:rPr lang="en-US"/>
                  <a:t>Định lý: </a:t>
                </a:r>
                <a:r>
                  <a:rPr lang="en-US" b="1">
                    <a:solidFill>
                      <a:srgbClr val="FF0000"/>
                    </a:solidFill>
                  </a:rPr>
                  <a:t>Đường đi ngắn nhất với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 cũng là đường đi ngắn nhất với trọng số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 và ngược lại</a:t>
                </a:r>
                <a:endParaRPr lang="en-US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2880" y="1371600"/>
                <a:ext cx="5669280" cy="5852160"/>
              </a:xfrm>
              <a:blipFill>
                <a:blip r:embed="rId2"/>
                <a:stretch>
                  <a:fillRect r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DCDA8-C319-3D84-C3DA-8E02B15A614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52160" y="1371600"/>
                <a:ext cx="859536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Đường đi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𝑐𝑜𝑛𝑠𝑡</m:t>
                                </m:r>
                              </m:lim>
                            </m:limLow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DCDA8-C319-3D84-C3DA-8E02B15A6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52160" y="1371600"/>
                <a:ext cx="8595360" cy="58521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0C83C-1BAF-7A3D-53E3-AC1F2B9D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FBB7-3A93-FD90-8251-34BA2267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Hàm giá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2880" y="1371600"/>
                <a:ext cx="640080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Đồ thị có hướng, có trọng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Hàm giá: Gán cho mỗi đỉnh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 một giá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Hàm trọng số mới: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/>
              </a:p>
              <a:p>
                <a:r>
                  <a:rPr lang="en-US"/>
                  <a:t>Định lý: </a:t>
                </a:r>
                <a:r>
                  <a:rPr lang="en-US" b="1">
                    <a:solidFill>
                      <a:srgbClr val="FF0000"/>
                    </a:solidFill>
                  </a:rPr>
                  <a:t>Đường đi ngắn nhất với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 cũng là đường đi ngắn nhất với trọng số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 và ngược lại</a:t>
                </a:r>
              </a:p>
              <a:p>
                <a:r>
                  <a:rPr lang="en-US"/>
                  <a:t>Kỹ thuật: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có thể âm, tìm hàm giá để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trên các cung dư không âm, qua đó dùng thuật toán Dijkstra.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69AC-72AA-EA23-377F-07CE0B29A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2880" y="1371600"/>
                <a:ext cx="6400800" cy="58521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DCDA8-C319-3D84-C3DA-8E02B15A614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0800" y="1371600"/>
                <a:ext cx="804672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Đường đi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begChr m:val="[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𝑐𝑜𝑛𝑠𝑡</m:t>
                                </m:r>
                              </m:lim>
                            </m:limLow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DCDA8-C319-3D84-C3DA-8E02B15A6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0800" y="1371600"/>
                <a:ext cx="8046720" cy="58521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0C83C-1BAF-7A3D-53E3-AC1F2B9D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D43B-57D0-5D4E-A3C8-186A8202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Thuật toán Successive Shortest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2880" y="1371600"/>
                <a:ext cx="640080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Khởi tạo luồng 0, hàm giá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r>
                  <a:rPr lang="en-US"/>
                  <a:t>Mỗi bước:</a:t>
                </a:r>
              </a:p>
              <a:p>
                <a:pPr lvl="1"/>
                <a:r>
                  <a:rPr lang="en-US"/>
                  <a:t>Dùng thuật toán Dijkstra tìm đường dư ngắn nhất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với hàm trọng số: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Chú ý: Những cung dư ban đầu đều có trọng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 theo giả thiết</a:t>
                </a:r>
              </a:p>
              <a:p>
                <a:pPr lvl="1"/>
                <a:r>
                  <a:rPr lang="en-US"/>
                  <a:t>Kết quả: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/>
                  <a:t>: Độ dài đường đi ngắn nhất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Tăng luồng dọc đường đi ngắn nhất.</a:t>
                </a:r>
              </a:p>
              <a:p>
                <a:pPr lvl="1"/>
                <a:r>
                  <a:rPr lang="en-US"/>
                  <a:t>Với mọi đỉnh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: Đặt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2880" y="1371600"/>
                <a:ext cx="6400800" cy="5852160"/>
              </a:xfrm>
              <a:blipFill>
                <a:blip r:embed="rId2"/>
                <a:stretch>
                  <a:fillRect r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6CF89C7-68A8-0FDE-465E-BE303AF5D5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766560" y="1371600"/>
                <a:ext cx="768096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Với mọi cung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/>
                  <a:t>, sau thuật toán Dijkstra: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/>
              </a:p>
              <a:p>
                <a:r>
                  <a:rPr lang="en-US"/>
                  <a:t>Vài TC</a:t>
                </a:r>
              </a:p>
              <a:p>
                <a:pPr lvl="1"/>
                <a:r>
                  <a:rPr lang="en-US"/>
                  <a:t>Nếu cung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/>
                  <a:t> nằm trên đường tăng luồng ngắn nhất thì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>
                    <a:sym typeface="Wingdings" panose="05000000000000000000" pitchFamily="2" charset="2"/>
                  </a:rPr>
                  <a:t> Sau khi sửa hàm giá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/>
              </a:p>
              <a:p>
                <a:pPr lvl="1"/>
                <a:r>
                  <a:rPr lang="en-US" b="0"/>
                  <a:t>Với mọi hàm giá: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/>
                  <a:t> (cung đối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/>
                  <a:t> có trọng số là số đối của cung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>
                    <a:sym typeface="Wingdings" panose="05000000000000000000" pitchFamily="2" charset="2"/>
                  </a:rPr>
                  <a:t> Cung dư mới sinh ra có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>
                    <a:sym typeface="Wingdings" panose="05000000000000000000" pitchFamily="2" charset="2"/>
                  </a:rPr>
                  <a:t> (không âm) </a:t>
                </a:r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6CF89C7-68A8-0FDE-465E-BE303AF5D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766560" y="1371600"/>
                <a:ext cx="7680960" cy="5852160"/>
              </a:xfrm>
              <a:blipFill>
                <a:blip r:embed="rId3"/>
                <a:stretch>
                  <a:fillRect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698C-6904-243A-DBF5-4EA7A943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025BD4-5FF1-E28D-8F95-08A7B981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Mạng và luồng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84DCB8-9607-D8B0-45CB-E49A7001FE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vi-VN"/>
                  <a:t>Đồ thị có hướng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vi-VN"/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vi-VN"/>
                  <a:t>: Tập đỉnh (vertives)</a:t>
                </a: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vi-VN"/>
                  <a:t>: Tập cung (cạnh có hướng) (arcs – directed edges)</a:t>
                </a: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vi-VN"/>
                  <a:t>: Đỉnh phát (source)</a:t>
                </a:r>
              </a:p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vi-VN"/>
                  <a:t>: Đỉnh thu (sink)</a:t>
                </a:r>
              </a:p>
              <a:p>
                <a:r>
                  <a:rPr lang="vi-VN"/>
                  <a:t>Mỗi cung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vi-VN"/>
              </a:p>
              <a:p>
                <a:pPr lvl="1"/>
                <a:r>
                  <a:rPr lang="vi-VN"/>
                  <a:t>Sức chứa (capacity):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/>
              </a:p>
              <a:p>
                <a:pPr lvl="1"/>
                <a:r>
                  <a:rPr lang="vi-VN"/>
                  <a:t>Đặt thêm cung đối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vi-VN"/>
                  <a:t> với sức chứa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vi-VN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84DCB8-9607-D8B0-45CB-E49A7001F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5B53780-17F5-861B-7C75-D719F70391D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vi-VN"/>
                  <a:t>Luồng dương: Gán cho mỗi cung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vi-VN"/>
                  <a:t> một luồng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vi-VN"/>
              </a:p>
              <a:p>
                <a:pPr lvl="1"/>
                <a:r>
                  <a:rPr lang="vi-VN"/>
                  <a:t>Luồng không được vượt quá sức chứa: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vi-VN"/>
              </a:p>
              <a:p>
                <a:pPr lvl="1"/>
                <a:r>
                  <a:rPr lang="vi-VN"/>
                  <a:t>Bảo tồn: Với mọi đỉnh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{"/>
                        <m:endChr m:val="}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vi-VN"/>
                  <a:t>, tổng luồng dương đi vào bằng tổng luồng đi ra: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{"/>
                        <m:endChr m:val="}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vi-VN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/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vi-VN"/>
              </a:p>
              <a:p>
                <a:r>
                  <a:rPr lang="vi-VN"/>
                  <a:t>Mở rộng khái niệm luồng</a:t>
                </a:r>
                <a:r>
                  <a:rPr lang="en-US"/>
                  <a:t>: Cho phép luồng trên cung đối có thể âm</a:t>
                </a:r>
              </a:p>
              <a:p>
                <a:pPr lvl="1"/>
                <a:r>
                  <a:rPr lang="en-US"/>
                  <a:t>Tính bảo tồn trở thành: Với mọi đỉnh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/>
                  <a:t>, tổng luồng đi vào và tổng luồng đi ra bằng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vi-V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/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5B53780-17F5-861B-7C75-D719F7039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r="-598" b="-1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6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69D945-8E54-EA8D-3D9F-4343D30C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Mạng và luồng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519AE-B791-A29C-175D-439A4DD2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3FF564-C29C-A9E8-F994-DB7C7481A349}"/>
              </a:ext>
            </a:extLst>
          </p:cNvPr>
          <p:cNvGrpSpPr/>
          <p:nvPr/>
        </p:nvGrpSpPr>
        <p:grpSpPr>
          <a:xfrm>
            <a:off x="4937760" y="1737360"/>
            <a:ext cx="3657600" cy="5410649"/>
            <a:chOff x="4572000" y="1737360"/>
            <a:chExt cx="3657600" cy="54106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C5B8A6-43BE-6561-8BC5-FC24A376CBCC}"/>
                </a:ext>
              </a:extLst>
            </p:cNvPr>
            <p:cNvSpPr/>
            <p:nvPr/>
          </p:nvSpPr>
          <p:spPr>
            <a:xfrm>
              <a:off x="6035040" y="1737360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96DCD0-E103-5C12-B2F3-F4790F2C9A98}"/>
                </a:ext>
              </a:extLst>
            </p:cNvPr>
            <p:cNvSpPr/>
            <p:nvPr/>
          </p:nvSpPr>
          <p:spPr>
            <a:xfrm>
              <a:off x="457200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096091-A1E1-09AC-59D6-272990CB53F2}"/>
                </a:ext>
              </a:extLst>
            </p:cNvPr>
            <p:cNvSpPr/>
            <p:nvPr/>
          </p:nvSpPr>
          <p:spPr>
            <a:xfrm>
              <a:off x="749808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370CCE-6011-C03B-4EBD-662968981E1F}"/>
                </a:ext>
              </a:extLst>
            </p:cNvPr>
            <p:cNvSpPr/>
            <p:nvPr/>
          </p:nvSpPr>
          <p:spPr>
            <a:xfrm>
              <a:off x="457200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9C77D6-4333-8165-6C56-A338FDB41B1C}"/>
                </a:ext>
              </a:extLst>
            </p:cNvPr>
            <p:cNvSpPr/>
            <p:nvPr/>
          </p:nvSpPr>
          <p:spPr>
            <a:xfrm>
              <a:off x="749808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F27938-06A3-9A77-5CC1-FE52CCDE8B9D}"/>
                </a:ext>
              </a:extLst>
            </p:cNvPr>
            <p:cNvSpPr/>
            <p:nvPr/>
          </p:nvSpPr>
          <p:spPr>
            <a:xfrm>
              <a:off x="6003448" y="6416489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99909F-E191-245A-B308-167E572CC090}"/>
                </a:ext>
              </a:extLst>
            </p:cNvPr>
            <p:cNvCxnSpPr>
              <a:stCxn id="8" idx="3"/>
              <a:endCxn id="9" idx="7"/>
            </p:cNvCxnSpPr>
            <p:nvPr/>
          </p:nvCxnSpPr>
          <p:spPr>
            <a:xfrm flipH="1">
              <a:off x="519639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tx2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A05EA8-1694-F961-2625-5E5D7304C0FF}"/>
                </a:ext>
              </a:extLst>
            </p:cNvPr>
            <p:cNvCxnSpPr>
              <a:stCxn id="8" idx="5"/>
              <a:endCxn id="10" idx="1"/>
            </p:cNvCxnSpPr>
            <p:nvPr/>
          </p:nvCxnSpPr>
          <p:spPr>
            <a:xfrm>
              <a:off x="665943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accent5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08027B-525A-F088-B7EC-05F9BA8E4BB2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493776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tx2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2F53DF-F0BF-1545-09B2-2D9F537AE8AF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786384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accent5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FE7AF1-AFBD-89E8-EE70-C5A16614C24B}"/>
                </a:ext>
              </a:extLst>
            </p:cNvPr>
            <p:cNvCxnSpPr>
              <a:cxnSpLocks/>
              <a:stCxn id="11" idx="5"/>
              <a:endCxn id="13" idx="1"/>
            </p:cNvCxnSpPr>
            <p:nvPr/>
          </p:nvCxnSpPr>
          <p:spPr>
            <a:xfrm>
              <a:off x="5196391" y="5653591"/>
              <a:ext cx="914186" cy="870027"/>
            </a:xfrm>
            <a:prstGeom prst="straightConnector1">
              <a:avLst/>
            </a:prstGeom>
            <a:ln w="76200" cap="rnd">
              <a:solidFill>
                <a:schemeClr val="tx2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63D7005-AA11-C122-AC5B-40CB14A4BBAE}"/>
                </a:ext>
              </a:extLst>
            </p:cNvPr>
            <p:cNvCxnSpPr>
              <a:stCxn id="12" idx="3"/>
              <a:endCxn id="13" idx="7"/>
            </p:cNvCxnSpPr>
            <p:nvPr/>
          </p:nvCxnSpPr>
          <p:spPr>
            <a:xfrm flipH="1">
              <a:off x="6627839" y="5653591"/>
              <a:ext cx="977370" cy="870027"/>
            </a:xfrm>
            <a:prstGeom prst="straightConnector1">
              <a:avLst/>
            </a:prstGeom>
            <a:ln w="76200" cap="rnd">
              <a:solidFill>
                <a:schemeClr val="accent5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AE89CB5-EF90-DB77-0E50-36AA3ADEFB02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3A6249C-13D9-974F-FAC8-8D10E492878D}"/>
                </a:ext>
              </a:extLst>
            </p:cNvPr>
            <p:cNvCxnSpPr>
              <a:stCxn id="10" idx="2"/>
              <a:endCxn id="11" idx="6"/>
            </p:cNvCxnSpPr>
            <p:nvPr/>
          </p:nvCxnSpPr>
          <p:spPr>
            <a:xfrm flipH="1"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907FDA6-B5AE-4DFD-AE36-D8B10E245D17}"/>
              </a:ext>
            </a:extLst>
          </p:cNvPr>
          <p:cNvSpPr/>
          <p:nvPr/>
        </p:nvSpPr>
        <p:spPr>
          <a:xfrm>
            <a:off x="5669280" y="22174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60D956-DF77-5261-0931-7114B156B4B9}"/>
              </a:ext>
            </a:extLst>
          </p:cNvPr>
          <p:cNvSpPr/>
          <p:nvPr/>
        </p:nvSpPr>
        <p:spPr>
          <a:xfrm>
            <a:off x="7498080" y="228600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94215B-BA92-1CA5-BDFD-FA7008B44E60}"/>
              </a:ext>
            </a:extLst>
          </p:cNvPr>
          <p:cNvSpPr/>
          <p:nvPr/>
        </p:nvSpPr>
        <p:spPr>
          <a:xfrm>
            <a:off x="4754880" y="39319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AE9409A-D3B8-5FF4-90F7-06373A81218C}"/>
              </a:ext>
            </a:extLst>
          </p:cNvPr>
          <p:cNvSpPr/>
          <p:nvPr/>
        </p:nvSpPr>
        <p:spPr>
          <a:xfrm>
            <a:off x="5303520" y="594360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EA8789-9BFB-0331-4DF6-A3C92316CFB5}"/>
              </a:ext>
            </a:extLst>
          </p:cNvPr>
          <p:cNvSpPr/>
          <p:nvPr/>
        </p:nvSpPr>
        <p:spPr>
          <a:xfrm>
            <a:off x="6156960" y="34366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9AFFE7-B654-8012-986A-CF272BEE4321}"/>
              </a:ext>
            </a:extLst>
          </p:cNvPr>
          <p:cNvSpPr/>
          <p:nvPr/>
        </p:nvSpPr>
        <p:spPr>
          <a:xfrm>
            <a:off x="7315200" y="37871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1510C7-5A9D-6794-E6CE-D993FF600C7F}"/>
              </a:ext>
            </a:extLst>
          </p:cNvPr>
          <p:cNvSpPr/>
          <p:nvPr/>
        </p:nvSpPr>
        <p:spPr>
          <a:xfrm>
            <a:off x="8290560" y="402336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1:1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24CC14-616E-62F9-6995-A236213ECD0F}"/>
              </a:ext>
            </a:extLst>
          </p:cNvPr>
          <p:cNvSpPr/>
          <p:nvPr/>
        </p:nvSpPr>
        <p:spPr>
          <a:xfrm>
            <a:off x="7581900" y="594360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6:1</a:t>
            </a:r>
          </a:p>
        </p:txBody>
      </p:sp>
    </p:spTree>
    <p:extLst>
      <p:ext uri="{BB962C8B-B14F-4D97-AF65-F5344CB8AC3E}">
        <p14:creationId xmlns:p14="http://schemas.microsoft.com/office/powerpoint/2010/main" val="285314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E3E2-D10A-2623-A4BC-7798566B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Mạng dư lượng (residual network)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1FDCF3-D061-E3CD-1FE9-A62CBB8AE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371600"/>
                <a:ext cx="4389120" cy="58521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Xây dựng từ mạng ban đầu với một luồng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  <a:p>
                <a:r>
                  <a:rPr lang="en-US"/>
                  <a:t>Sức chứa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/>
                  <a:t> được gọi là dư lượng của cung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: </a:t>
                </a:r>
                <a:r>
                  <a:rPr lang="en-US" b="1">
                    <a:solidFill>
                      <a:schemeClr val="tx2"/>
                    </a:solidFill>
                  </a:rPr>
                  <a:t>Cung dư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: Cung bão hòa.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E1FDCF3-D061-E3CD-1FE9-A62CBB8AE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371600"/>
                <a:ext cx="4389120" cy="5852160"/>
              </a:xfrm>
              <a:blipFill>
                <a:blip r:embed="rId2"/>
                <a:stretch>
                  <a:fillRect r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D5AB2-98D7-53D3-D172-0833D2C6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F0891E-A7D3-D26B-2027-11AC3DD5CF9E}"/>
              </a:ext>
            </a:extLst>
          </p:cNvPr>
          <p:cNvGrpSpPr/>
          <p:nvPr/>
        </p:nvGrpSpPr>
        <p:grpSpPr>
          <a:xfrm>
            <a:off x="4937760" y="1554480"/>
            <a:ext cx="3657600" cy="5410649"/>
            <a:chOff x="4572000" y="1737360"/>
            <a:chExt cx="3657600" cy="54106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A13A7-98A2-AFB8-84D4-6EF81B2B5644}"/>
                </a:ext>
              </a:extLst>
            </p:cNvPr>
            <p:cNvSpPr/>
            <p:nvPr/>
          </p:nvSpPr>
          <p:spPr>
            <a:xfrm>
              <a:off x="6035040" y="1737360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3AD91-7A1C-1667-90C6-ECED146DA30C}"/>
                </a:ext>
              </a:extLst>
            </p:cNvPr>
            <p:cNvSpPr/>
            <p:nvPr/>
          </p:nvSpPr>
          <p:spPr>
            <a:xfrm>
              <a:off x="457200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3B13DD-4186-7736-5D72-22A118356AA8}"/>
                </a:ext>
              </a:extLst>
            </p:cNvPr>
            <p:cNvSpPr/>
            <p:nvPr/>
          </p:nvSpPr>
          <p:spPr>
            <a:xfrm>
              <a:off x="749808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EB1EA1-39EF-5E14-D7E3-727030AF2C83}"/>
                </a:ext>
              </a:extLst>
            </p:cNvPr>
            <p:cNvSpPr/>
            <p:nvPr/>
          </p:nvSpPr>
          <p:spPr>
            <a:xfrm>
              <a:off x="457200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5DFEC5-DB1B-0231-6FDF-9755DC905458}"/>
                </a:ext>
              </a:extLst>
            </p:cNvPr>
            <p:cNvSpPr/>
            <p:nvPr/>
          </p:nvSpPr>
          <p:spPr>
            <a:xfrm>
              <a:off x="749808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5D2567-33B5-A0AB-691A-381418E39540}"/>
                </a:ext>
              </a:extLst>
            </p:cNvPr>
            <p:cNvSpPr/>
            <p:nvPr/>
          </p:nvSpPr>
          <p:spPr>
            <a:xfrm>
              <a:off x="6003448" y="6416489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E068EC-8194-C158-C086-BA9D40A39F5C}"/>
                </a:ext>
              </a:extLst>
            </p:cNvPr>
            <p:cNvCxnSpPr>
              <a:stCxn id="7" idx="3"/>
              <a:endCxn id="8" idx="7"/>
            </p:cNvCxnSpPr>
            <p:nvPr/>
          </p:nvCxnSpPr>
          <p:spPr>
            <a:xfrm flipH="1">
              <a:off x="519639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76B038-32F8-2DF8-02E0-C78493165CB1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665943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854C0C-3FC3-4F65-BFA9-5F10FF8E0F9E}"/>
                </a:ext>
              </a:extLst>
            </p:cNvPr>
            <p:cNvCxnSpPr>
              <a:stCxn id="8" idx="4"/>
              <a:endCxn id="10" idx="0"/>
            </p:cNvCxnSpPr>
            <p:nvPr/>
          </p:nvCxnSpPr>
          <p:spPr>
            <a:xfrm>
              <a:off x="493776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4F2B6A-EDF7-AFCE-903B-0BB5FB6AFF00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786384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1DE14E-3FE2-70FA-59A0-7162B34C0DEE}"/>
                </a:ext>
              </a:extLst>
            </p:cNvPr>
            <p:cNvCxnSpPr>
              <a:cxnSpLocks/>
              <a:stCxn id="10" idx="5"/>
              <a:endCxn id="12" idx="1"/>
            </p:cNvCxnSpPr>
            <p:nvPr/>
          </p:nvCxnSpPr>
          <p:spPr>
            <a:xfrm>
              <a:off x="5196391" y="5653591"/>
              <a:ext cx="914186" cy="87002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74D45A-CEF9-0168-3D85-4D0342B6854C}"/>
                </a:ext>
              </a:extLst>
            </p:cNvPr>
            <p:cNvCxnSpPr>
              <a:stCxn id="11" idx="3"/>
              <a:endCxn id="12" idx="7"/>
            </p:cNvCxnSpPr>
            <p:nvPr/>
          </p:nvCxnSpPr>
          <p:spPr>
            <a:xfrm flipH="1">
              <a:off x="6627839" y="5653591"/>
              <a:ext cx="977370" cy="87002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965640-A035-7642-B0C8-D534DCBC3E96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6AB1D1-AC88-11C0-6266-DBE353EF0D1D}"/>
                </a:ext>
              </a:extLst>
            </p:cNvPr>
            <p:cNvCxnSpPr>
              <a:stCxn id="9" idx="2"/>
              <a:endCxn id="10" idx="6"/>
            </p:cNvCxnSpPr>
            <p:nvPr/>
          </p:nvCxnSpPr>
          <p:spPr>
            <a:xfrm flipH="1"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E0B235-6950-A5EA-C696-D58A642E145C}"/>
              </a:ext>
            </a:extLst>
          </p:cNvPr>
          <p:cNvSpPr/>
          <p:nvPr/>
        </p:nvSpPr>
        <p:spPr>
          <a:xfrm>
            <a:off x="5669280" y="20345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04095C-E3DA-81D0-5ED0-BB2FC84C3A3A}"/>
              </a:ext>
            </a:extLst>
          </p:cNvPr>
          <p:cNvSpPr/>
          <p:nvPr/>
        </p:nvSpPr>
        <p:spPr>
          <a:xfrm>
            <a:off x="7498080" y="21031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06C9AD-7AE1-E659-0000-5BFCF42C70F2}"/>
              </a:ext>
            </a:extLst>
          </p:cNvPr>
          <p:cNvSpPr/>
          <p:nvPr/>
        </p:nvSpPr>
        <p:spPr>
          <a:xfrm>
            <a:off x="4754880" y="37490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ABFFA5-FBD1-DA2C-CBA5-95F7452B1ADA}"/>
              </a:ext>
            </a:extLst>
          </p:cNvPr>
          <p:cNvSpPr/>
          <p:nvPr/>
        </p:nvSpPr>
        <p:spPr>
          <a:xfrm>
            <a:off x="5303520" y="57607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E3BF13-51EA-4BD4-AE95-D6D30858E044}"/>
              </a:ext>
            </a:extLst>
          </p:cNvPr>
          <p:cNvSpPr/>
          <p:nvPr/>
        </p:nvSpPr>
        <p:spPr>
          <a:xfrm>
            <a:off x="6156960" y="32537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7DD5D-2FA2-D487-6F57-00DD2FF05065}"/>
              </a:ext>
            </a:extLst>
          </p:cNvPr>
          <p:cNvSpPr/>
          <p:nvPr/>
        </p:nvSpPr>
        <p:spPr>
          <a:xfrm>
            <a:off x="7315200" y="360426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79934A-4EAC-9D43-4F00-5EA132D21180}"/>
              </a:ext>
            </a:extLst>
          </p:cNvPr>
          <p:cNvSpPr/>
          <p:nvPr/>
        </p:nvSpPr>
        <p:spPr>
          <a:xfrm>
            <a:off x="8290560" y="384048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1:1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36C164-D331-28AB-E131-214FB71F63D4}"/>
              </a:ext>
            </a:extLst>
          </p:cNvPr>
          <p:cNvSpPr/>
          <p:nvPr/>
        </p:nvSpPr>
        <p:spPr>
          <a:xfrm>
            <a:off x="7581900" y="576072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CCDD9D-B1B9-1388-1B35-0CA57E5BB8FC}"/>
              </a:ext>
            </a:extLst>
          </p:cNvPr>
          <p:cNvSpPr/>
          <p:nvPr/>
        </p:nvSpPr>
        <p:spPr>
          <a:xfrm>
            <a:off x="11887200" y="1554480"/>
            <a:ext cx="731520" cy="73152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45E6799-B458-DEF3-181A-F4EDF3A53B20}"/>
              </a:ext>
            </a:extLst>
          </p:cNvPr>
          <p:cNvSpPr/>
          <p:nvPr/>
        </p:nvSpPr>
        <p:spPr>
          <a:xfrm>
            <a:off x="10424160" y="283464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FCB6596-7059-681A-50D9-A1B1BC4134D4}"/>
              </a:ext>
            </a:extLst>
          </p:cNvPr>
          <p:cNvSpPr/>
          <p:nvPr/>
        </p:nvSpPr>
        <p:spPr>
          <a:xfrm>
            <a:off x="13350240" y="283464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3DA52-C67E-ADFC-986B-62B250FF1DCA}"/>
              </a:ext>
            </a:extLst>
          </p:cNvPr>
          <p:cNvSpPr/>
          <p:nvPr/>
        </p:nvSpPr>
        <p:spPr>
          <a:xfrm>
            <a:off x="10424160" y="484632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7AFFA0-5D15-115B-5159-6079CFBE96E1}"/>
              </a:ext>
            </a:extLst>
          </p:cNvPr>
          <p:cNvSpPr/>
          <p:nvPr/>
        </p:nvSpPr>
        <p:spPr>
          <a:xfrm>
            <a:off x="13350240" y="484632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642061-857F-4C05-F6F1-AF17A91EB165}"/>
              </a:ext>
            </a:extLst>
          </p:cNvPr>
          <p:cNvSpPr/>
          <p:nvPr/>
        </p:nvSpPr>
        <p:spPr>
          <a:xfrm>
            <a:off x="11855608" y="6233609"/>
            <a:ext cx="731520" cy="73152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FCA2CD-9E29-84B3-333B-B2341C3F2E8C}"/>
              </a:ext>
            </a:extLst>
          </p:cNvPr>
          <p:cNvCxnSpPr>
            <a:cxnSpLocks/>
            <a:stCxn id="31" idx="7"/>
            <a:endCxn id="30" idx="3"/>
          </p:cNvCxnSpPr>
          <p:nvPr/>
        </p:nvCxnSpPr>
        <p:spPr>
          <a:xfrm flipV="1">
            <a:off x="11048551" y="2178871"/>
            <a:ext cx="945778" cy="762898"/>
          </a:xfrm>
          <a:prstGeom prst="straightConnector1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76BA4E-ABAC-47A5-5BF6-98B145C1EF7B}"/>
              </a:ext>
            </a:extLst>
          </p:cNvPr>
          <p:cNvCxnSpPr>
            <a:stCxn id="30" idx="5"/>
            <a:endCxn id="32" idx="1"/>
          </p:cNvCxnSpPr>
          <p:nvPr/>
        </p:nvCxnSpPr>
        <p:spPr>
          <a:xfrm>
            <a:off x="12511591" y="2178871"/>
            <a:ext cx="945778" cy="762898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58EE31-A4B2-0EEB-8577-BCFF821379C7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10789920" y="3566160"/>
            <a:ext cx="0" cy="128016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2C1C32-0E40-F07A-4BB7-34220369125C}"/>
              </a:ext>
            </a:extLst>
          </p:cNvPr>
          <p:cNvCxnSpPr>
            <a:cxnSpLocks/>
            <a:stCxn id="34" idx="0"/>
            <a:endCxn id="32" idx="4"/>
          </p:cNvCxnSpPr>
          <p:nvPr/>
        </p:nvCxnSpPr>
        <p:spPr>
          <a:xfrm flipV="1">
            <a:off x="13716000" y="3566160"/>
            <a:ext cx="0" cy="1280160"/>
          </a:xfrm>
          <a:prstGeom prst="straightConnector1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522F02-DB91-C376-7253-5672DCD5C626}"/>
              </a:ext>
            </a:extLst>
          </p:cNvPr>
          <p:cNvCxnSpPr>
            <a:cxnSpLocks/>
            <a:stCxn id="33" idx="5"/>
            <a:endCxn id="35" idx="1"/>
          </p:cNvCxnSpPr>
          <p:nvPr/>
        </p:nvCxnSpPr>
        <p:spPr>
          <a:xfrm>
            <a:off x="11048551" y="5470711"/>
            <a:ext cx="914186" cy="870027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ABE797-6838-14D5-49AF-1161D0D81C92}"/>
              </a:ext>
            </a:extLst>
          </p:cNvPr>
          <p:cNvCxnSpPr>
            <a:stCxn id="34" idx="3"/>
            <a:endCxn id="35" idx="7"/>
          </p:cNvCxnSpPr>
          <p:nvPr/>
        </p:nvCxnSpPr>
        <p:spPr>
          <a:xfrm flipH="1">
            <a:off x="12479999" y="5470711"/>
            <a:ext cx="977370" cy="870027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564034-0F54-D2F3-457E-221341E1AB78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>
            <a:off x="11155680" y="3200400"/>
            <a:ext cx="2194560" cy="201168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1B1286-7B89-B34B-C57D-9238781176D1}"/>
              </a:ext>
            </a:extLst>
          </p:cNvPr>
          <p:cNvCxnSpPr>
            <a:stCxn id="32" idx="2"/>
            <a:endCxn id="33" idx="6"/>
          </p:cNvCxnSpPr>
          <p:nvPr/>
        </p:nvCxnSpPr>
        <p:spPr>
          <a:xfrm flipH="1">
            <a:off x="11155680" y="3200400"/>
            <a:ext cx="2194560" cy="201168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7D11E30-031F-0401-70A6-3B93E6E909B3}"/>
              </a:ext>
            </a:extLst>
          </p:cNvPr>
          <p:cNvSpPr/>
          <p:nvPr/>
        </p:nvSpPr>
        <p:spPr>
          <a:xfrm>
            <a:off x="11307163" y="203454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86B938-6C1B-DEAE-F5F9-A648D20CAA67}"/>
              </a:ext>
            </a:extLst>
          </p:cNvPr>
          <p:cNvSpPr/>
          <p:nvPr/>
        </p:nvSpPr>
        <p:spPr>
          <a:xfrm>
            <a:off x="12671504" y="2393405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23D964-121A-2A4D-B40A-CB13025F6F7C}"/>
              </a:ext>
            </a:extLst>
          </p:cNvPr>
          <p:cNvSpPr/>
          <p:nvPr/>
        </p:nvSpPr>
        <p:spPr>
          <a:xfrm>
            <a:off x="10900230" y="3902892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181C9B-94A1-1493-057F-835D0598C755}"/>
              </a:ext>
            </a:extLst>
          </p:cNvPr>
          <p:cNvSpPr/>
          <p:nvPr/>
        </p:nvSpPr>
        <p:spPr>
          <a:xfrm>
            <a:off x="11478430" y="5455923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A897DB-6FA7-798F-A496-55B54F4873AC}"/>
              </a:ext>
            </a:extLst>
          </p:cNvPr>
          <p:cNvSpPr/>
          <p:nvPr/>
        </p:nvSpPr>
        <p:spPr>
          <a:xfrm>
            <a:off x="11678731" y="325374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47CC8A-9BB0-91AB-2D87-65AE3EC29D16}"/>
              </a:ext>
            </a:extLst>
          </p:cNvPr>
          <p:cNvSpPr/>
          <p:nvPr/>
        </p:nvSpPr>
        <p:spPr>
          <a:xfrm>
            <a:off x="12953083" y="360426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7C15B4-DE14-4D31-0F20-C9AB57AA4131}"/>
              </a:ext>
            </a:extLst>
          </p:cNvPr>
          <p:cNvSpPr/>
          <p:nvPr/>
        </p:nvSpPr>
        <p:spPr>
          <a:xfrm>
            <a:off x="13884901" y="404368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F27AE0-B97A-B840-EB0C-F9200CD14AF2}"/>
              </a:ext>
            </a:extLst>
          </p:cNvPr>
          <p:cNvSpPr/>
          <p:nvPr/>
        </p:nvSpPr>
        <p:spPr>
          <a:xfrm>
            <a:off x="12801600" y="5476242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946760CC-B867-8270-D842-DC7B65157D5E}"/>
              </a:ext>
            </a:extLst>
          </p:cNvPr>
          <p:cNvCxnSpPr>
            <a:stCxn id="32" idx="0"/>
            <a:endCxn id="30" idx="6"/>
          </p:cNvCxnSpPr>
          <p:nvPr/>
        </p:nvCxnSpPr>
        <p:spPr>
          <a:xfrm rot="16200000" flipV="1">
            <a:off x="12710160" y="1828800"/>
            <a:ext cx="914400" cy="1097280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7FAED84-738A-3E4E-505B-7939593E521E}"/>
              </a:ext>
            </a:extLst>
          </p:cNvPr>
          <p:cNvSpPr/>
          <p:nvPr/>
        </p:nvSpPr>
        <p:spPr>
          <a:xfrm>
            <a:off x="13350240" y="173736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96040AE-6BB1-4C8C-EA8A-AC5E49F4ABA9}"/>
              </a:ext>
            </a:extLst>
          </p:cNvPr>
          <p:cNvCxnSpPr>
            <a:cxnSpLocks/>
            <a:stCxn id="35" idx="6"/>
            <a:endCxn id="34" idx="4"/>
          </p:cNvCxnSpPr>
          <p:nvPr/>
        </p:nvCxnSpPr>
        <p:spPr>
          <a:xfrm flipV="1">
            <a:off x="12587128" y="5577840"/>
            <a:ext cx="1128872" cy="1021529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C4AD79F-F4F9-DF6B-2275-7EEF78264783}"/>
              </a:ext>
            </a:extLst>
          </p:cNvPr>
          <p:cNvSpPr/>
          <p:nvPr/>
        </p:nvSpPr>
        <p:spPr>
          <a:xfrm>
            <a:off x="13350240" y="630936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BAE2482-5F8F-DA87-4F12-28658FFC6776}"/>
              </a:ext>
            </a:extLst>
          </p:cNvPr>
          <p:cNvCxnSpPr>
            <a:cxnSpLocks/>
            <a:stCxn id="33" idx="2"/>
            <a:endCxn id="31" idx="2"/>
          </p:cNvCxnSpPr>
          <p:nvPr/>
        </p:nvCxnSpPr>
        <p:spPr>
          <a:xfrm rot="10800000">
            <a:off x="10424160" y="3200400"/>
            <a:ext cx="12700" cy="2011680"/>
          </a:xfrm>
          <a:prstGeom prst="curvedConnector3">
            <a:avLst>
              <a:gd name="adj1" fmla="val 1800000"/>
            </a:avLst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FBC5599-9A52-637B-4C54-1B206CB27086}"/>
              </a:ext>
            </a:extLst>
          </p:cNvPr>
          <p:cNvSpPr/>
          <p:nvPr/>
        </p:nvSpPr>
        <p:spPr>
          <a:xfrm>
            <a:off x="9942288" y="3917406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930C7A3-13A8-DFB6-3F57-D6B6A3E1267D}"/>
              </a:ext>
            </a:extLst>
          </p:cNvPr>
          <p:cNvCxnSpPr>
            <a:cxnSpLocks/>
            <a:stCxn id="35" idx="2"/>
            <a:endCxn id="33" idx="4"/>
          </p:cNvCxnSpPr>
          <p:nvPr/>
        </p:nvCxnSpPr>
        <p:spPr>
          <a:xfrm rot="10800000">
            <a:off x="10789920" y="5577841"/>
            <a:ext cx="1065688" cy="1021529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D04091A-34EF-5FA2-271E-EF14D5BCC1BB}"/>
              </a:ext>
            </a:extLst>
          </p:cNvPr>
          <p:cNvSpPr/>
          <p:nvPr/>
        </p:nvSpPr>
        <p:spPr>
          <a:xfrm>
            <a:off x="10943772" y="6265818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48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9F55-2958-467E-7B43-1740CF14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Nguyên lý tăng luồng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B0FD-F5C4-2AA6-7B0D-E2FB5623D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Cho mạng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 và luồng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  <a:p>
                <a:r>
                  <a:rPr lang="en-US"/>
                  <a:t>Dựng mạng dư lượng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Tăng luồng:</a:t>
                </a:r>
              </a:p>
              <a:p>
                <a:pPr lvl="1"/>
                <a:r>
                  <a:rPr lang="en-US"/>
                  <a:t>Tìm một luồng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/>
                  <a:t> trên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/>
                  <a:t>: Cách đơn giản nhất là tìm luồng chạy dọc một đường dư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(thuật toán Ford-Fulkerson)</a:t>
                </a:r>
              </a:p>
              <a:p>
                <a:pPr lvl="1"/>
                <a:r>
                  <a:rPr lang="en-US"/>
                  <a:t>Cộng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vào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để được luồng mới trên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7B0FD-F5C4-2AA6-7B0D-E2FB5623D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13" b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F782-CC9D-8960-6AB8-A1D31BB5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C9C08-7E1E-72AC-D2BC-0A49D19558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A76E4D-B003-6F44-A273-014E3D74BD3A}"/>
              </a:ext>
            </a:extLst>
          </p:cNvPr>
          <p:cNvGrpSpPr/>
          <p:nvPr/>
        </p:nvGrpSpPr>
        <p:grpSpPr>
          <a:xfrm>
            <a:off x="731520" y="457200"/>
            <a:ext cx="3657600" cy="5410649"/>
            <a:chOff x="4572000" y="1737360"/>
            <a:chExt cx="3657600" cy="54106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35669A-5771-F460-5C0E-65C7EB73027C}"/>
                </a:ext>
              </a:extLst>
            </p:cNvPr>
            <p:cNvSpPr/>
            <p:nvPr/>
          </p:nvSpPr>
          <p:spPr>
            <a:xfrm>
              <a:off x="6035040" y="1737360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CF467B-0084-C3F2-9864-ED5BD6F9C8F5}"/>
                </a:ext>
              </a:extLst>
            </p:cNvPr>
            <p:cNvSpPr/>
            <p:nvPr/>
          </p:nvSpPr>
          <p:spPr>
            <a:xfrm>
              <a:off x="457200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982D4-FF7B-A4D9-74A1-8AC8BBF4CE7C}"/>
                </a:ext>
              </a:extLst>
            </p:cNvPr>
            <p:cNvSpPr/>
            <p:nvPr/>
          </p:nvSpPr>
          <p:spPr>
            <a:xfrm>
              <a:off x="7498080" y="301752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F3353F-8210-CB8B-DC31-0B0A5EC38765}"/>
                </a:ext>
              </a:extLst>
            </p:cNvPr>
            <p:cNvSpPr/>
            <p:nvPr/>
          </p:nvSpPr>
          <p:spPr>
            <a:xfrm>
              <a:off x="457200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0D8073-A9BE-3320-DE62-9BC571BDFEC6}"/>
                </a:ext>
              </a:extLst>
            </p:cNvPr>
            <p:cNvSpPr/>
            <p:nvPr/>
          </p:nvSpPr>
          <p:spPr>
            <a:xfrm>
              <a:off x="7498080" y="502920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7358A5-F284-4CC6-A8D2-37F1F65416D3}"/>
                </a:ext>
              </a:extLst>
            </p:cNvPr>
            <p:cNvSpPr/>
            <p:nvPr/>
          </p:nvSpPr>
          <p:spPr>
            <a:xfrm>
              <a:off x="6003448" y="6416489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bliqueBottomRight"/>
              <a:lightRig rig="soft" dir="t">
                <a:rot lat="0" lon="0" rev="18900000"/>
              </a:lightRig>
            </a:scene3d>
            <a:sp3d prstMaterial="metal">
              <a:bevelT w="127000" h="254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711C8C-A5B2-3FC7-8D38-102F6B994A08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519639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E81848-7F5A-8E4B-F5D6-5570ADD6855F}"/>
                </a:ext>
              </a:extLst>
            </p:cNvPr>
            <p:cNvCxnSpPr>
              <a:stCxn id="6" idx="5"/>
              <a:endCxn id="8" idx="1"/>
            </p:cNvCxnSpPr>
            <p:nvPr/>
          </p:nvCxnSpPr>
          <p:spPr>
            <a:xfrm>
              <a:off x="6659431" y="2361751"/>
              <a:ext cx="945778" cy="76289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C2CD60-538F-F6E8-E1CA-F874FB77EA4D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493776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07C623-4CBD-3B6A-E2CF-D53B59450262}"/>
                </a:ext>
              </a:extLst>
            </p:cNvPr>
            <p:cNvCxnSpPr>
              <a:stCxn id="8" idx="4"/>
              <a:endCxn id="10" idx="0"/>
            </p:cNvCxnSpPr>
            <p:nvPr/>
          </p:nvCxnSpPr>
          <p:spPr>
            <a:xfrm>
              <a:off x="7863840" y="3749040"/>
              <a:ext cx="0" cy="128016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BF94BE-2BB1-7B63-C005-C181B05BD54D}"/>
                </a:ext>
              </a:extLst>
            </p:cNvPr>
            <p:cNvCxnSpPr>
              <a:cxnSpLocks/>
              <a:stCxn id="9" idx="5"/>
              <a:endCxn id="11" idx="1"/>
            </p:cNvCxnSpPr>
            <p:nvPr/>
          </p:nvCxnSpPr>
          <p:spPr>
            <a:xfrm>
              <a:off x="5196391" y="5653591"/>
              <a:ext cx="914186" cy="87002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F42E5C-697E-E8F5-3949-5E0DE81EAAD1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6627839" y="5653591"/>
              <a:ext cx="977370" cy="87002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9119F-6926-1EBD-F384-79C251A48C6E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BD9964-324A-2573-8914-BDC63D07B806}"/>
                </a:ext>
              </a:extLst>
            </p:cNvPr>
            <p:cNvCxnSpPr>
              <a:stCxn id="8" idx="2"/>
              <a:endCxn id="9" idx="6"/>
            </p:cNvCxnSpPr>
            <p:nvPr/>
          </p:nvCxnSpPr>
          <p:spPr>
            <a:xfrm flipH="1">
              <a:off x="5303520" y="3383280"/>
              <a:ext cx="2194560" cy="201168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D37EBE0-5718-1BD6-9C14-2F759EF67CAD}"/>
              </a:ext>
            </a:extLst>
          </p:cNvPr>
          <p:cNvSpPr/>
          <p:nvPr/>
        </p:nvSpPr>
        <p:spPr>
          <a:xfrm>
            <a:off x="1463040" y="93726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D4BF23-E175-3125-1AD6-393CF95C46F9}"/>
              </a:ext>
            </a:extLst>
          </p:cNvPr>
          <p:cNvSpPr/>
          <p:nvPr/>
        </p:nvSpPr>
        <p:spPr>
          <a:xfrm>
            <a:off x="3291840" y="10058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5:1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34621A-FEFA-9916-56A8-AE9EB24222BD}"/>
              </a:ext>
            </a:extLst>
          </p:cNvPr>
          <p:cNvSpPr/>
          <p:nvPr/>
        </p:nvSpPr>
        <p:spPr>
          <a:xfrm>
            <a:off x="548640" y="265176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1778CC-3738-09AE-10C5-C73FDE4CDFB3}"/>
              </a:ext>
            </a:extLst>
          </p:cNvPr>
          <p:cNvSpPr/>
          <p:nvPr/>
        </p:nvSpPr>
        <p:spPr>
          <a:xfrm>
            <a:off x="1097280" y="46634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1328D-F20B-1582-CD5B-227C968ADD20}"/>
              </a:ext>
            </a:extLst>
          </p:cNvPr>
          <p:cNvSpPr/>
          <p:nvPr/>
        </p:nvSpPr>
        <p:spPr>
          <a:xfrm>
            <a:off x="1950720" y="215646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05D85F-C9A8-0E8B-D2C9-00745A7955F3}"/>
              </a:ext>
            </a:extLst>
          </p:cNvPr>
          <p:cNvSpPr/>
          <p:nvPr/>
        </p:nvSpPr>
        <p:spPr>
          <a:xfrm>
            <a:off x="3108960" y="250698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3:0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67548D-A182-9553-F8B9-20E128309F22}"/>
              </a:ext>
            </a:extLst>
          </p:cNvPr>
          <p:cNvSpPr/>
          <p:nvPr/>
        </p:nvSpPr>
        <p:spPr>
          <a:xfrm>
            <a:off x="4084320" y="274320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1:1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46578E-5E95-BA1A-A91E-C1CD22BFF5C1}"/>
              </a:ext>
            </a:extLst>
          </p:cNvPr>
          <p:cNvSpPr/>
          <p:nvPr/>
        </p:nvSpPr>
        <p:spPr>
          <a:xfrm>
            <a:off x="3375660" y="4663440"/>
            <a:ext cx="508151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6:1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10D3D3-CCD5-2D2F-3B9C-4D8593B2725B}"/>
              </a:ext>
            </a:extLst>
          </p:cNvPr>
          <p:cNvSpPr/>
          <p:nvPr/>
        </p:nvSpPr>
        <p:spPr>
          <a:xfrm>
            <a:off x="11704320" y="457200"/>
            <a:ext cx="731520" cy="73152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4DF6C8-6BCE-93DF-B764-118F9B96B033}"/>
              </a:ext>
            </a:extLst>
          </p:cNvPr>
          <p:cNvSpPr/>
          <p:nvPr/>
        </p:nvSpPr>
        <p:spPr>
          <a:xfrm>
            <a:off x="10241280" y="173736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3F1E47-B878-91AC-03E4-059FD9BACFB9}"/>
              </a:ext>
            </a:extLst>
          </p:cNvPr>
          <p:cNvSpPr/>
          <p:nvPr/>
        </p:nvSpPr>
        <p:spPr>
          <a:xfrm>
            <a:off x="13167360" y="173736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5A613A-7D1F-4946-A3AF-580B07E61E0A}"/>
              </a:ext>
            </a:extLst>
          </p:cNvPr>
          <p:cNvSpPr/>
          <p:nvPr/>
        </p:nvSpPr>
        <p:spPr>
          <a:xfrm>
            <a:off x="10241280" y="374904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6665DD-F3F1-D627-ADBE-8BBD12A3EE51}"/>
              </a:ext>
            </a:extLst>
          </p:cNvPr>
          <p:cNvSpPr/>
          <p:nvPr/>
        </p:nvSpPr>
        <p:spPr>
          <a:xfrm>
            <a:off x="13167360" y="3749040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17712F-56E8-A291-4585-D40140C00646}"/>
              </a:ext>
            </a:extLst>
          </p:cNvPr>
          <p:cNvSpPr/>
          <p:nvPr/>
        </p:nvSpPr>
        <p:spPr>
          <a:xfrm>
            <a:off x="11672728" y="5136329"/>
            <a:ext cx="731520" cy="73152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scene3d>
            <a:camera prst="obliqueBottomRight"/>
            <a:lightRig rig="soft" dir="t">
              <a:rot lat="0" lon="0" rev="18900000"/>
            </a:lightRig>
          </a:scene3d>
          <a:sp3d prstMaterial="metal">
            <a:bevelT w="127000" h="25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9296FE-3556-0DCB-4A62-802A97C1794B}"/>
              </a:ext>
            </a:extLst>
          </p:cNvPr>
          <p:cNvCxnSpPr>
            <a:cxnSpLocks/>
            <a:stCxn id="29" idx="7"/>
            <a:endCxn id="28" idx="3"/>
          </p:cNvCxnSpPr>
          <p:nvPr/>
        </p:nvCxnSpPr>
        <p:spPr>
          <a:xfrm flipV="1">
            <a:off x="10865671" y="1081591"/>
            <a:ext cx="945778" cy="762898"/>
          </a:xfrm>
          <a:prstGeom prst="straightConnector1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20104F-767E-89B7-DFBC-F60B204882CC}"/>
              </a:ext>
            </a:extLst>
          </p:cNvPr>
          <p:cNvCxnSpPr>
            <a:stCxn id="28" idx="5"/>
            <a:endCxn id="30" idx="1"/>
          </p:cNvCxnSpPr>
          <p:nvPr/>
        </p:nvCxnSpPr>
        <p:spPr>
          <a:xfrm>
            <a:off x="12328711" y="1081591"/>
            <a:ext cx="945778" cy="762898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2698E2-BF4B-3853-C454-947C5B38F077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10607040" y="2468880"/>
            <a:ext cx="0" cy="128016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9FC3A-BE7A-150F-EECF-6A0098CF79EC}"/>
              </a:ext>
            </a:extLst>
          </p:cNvPr>
          <p:cNvCxnSpPr>
            <a:cxnSpLocks/>
            <a:stCxn id="32" idx="0"/>
            <a:endCxn id="30" idx="4"/>
          </p:cNvCxnSpPr>
          <p:nvPr/>
        </p:nvCxnSpPr>
        <p:spPr>
          <a:xfrm flipV="1">
            <a:off x="13533120" y="2468880"/>
            <a:ext cx="0" cy="1280160"/>
          </a:xfrm>
          <a:prstGeom prst="straightConnector1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621E38-2236-4672-EF04-99BB5671C5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10865671" y="4373431"/>
            <a:ext cx="914186" cy="870027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D7DC88-175F-6B88-24A3-EFE1162FF78C}"/>
              </a:ext>
            </a:extLst>
          </p:cNvPr>
          <p:cNvCxnSpPr>
            <a:stCxn id="32" idx="3"/>
            <a:endCxn id="33" idx="7"/>
          </p:cNvCxnSpPr>
          <p:nvPr/>
        </p:nvCxnSpPr>
        <p:spPr>
          <a:xfrm flipH="1">
            <a:off x="12297119" y="4373431"/>
            <a:ext cx="977370" cy="870027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430F44-A1E5-2727-BAE8-E4B1223AE5C5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10972800" y="2103120"/>
            <a:ext cx="2194560" cy="201168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3483F-817B-9350-AB36-E5EC4203198F}"/>
              </a:ext>
            </a:extLst>
          </p:cNvPr>
          <p:cNvCxnSpPr>
            <a:stCxn id="30" idx="2"/>
            <a:endCxn id="31" idx="6"/>
          </p:cNvCxnSpPr>
          <p:nvPr/>
        </p:nvCxnSpPr>
        <p:spPr>
          <a:xfrm flipH="1">
            <a:off x="10972800" y="2103120"/>
            <a:ext cx="2194560" cy="2011680"/>
          </a:xfrm>
          <a:prstGeom prst="straightConnector1">
            <a:avLst/>
          </a:prstGeom>
          <a:ln w="76200" cap="rnd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E1D4FC2-F146-B8BD-AC94-51F23EDC7E94}"/>
              </a:ext>
            </a:extLst>
          </p:cNvPr>
          <p:cNvSpPr/>
          <p:nvPr/>
        </p:nvSpPr>
        <p:spPr>
          <a:xfrm>
            <a:off x="11124283" y="93726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B1798E-DF4B-C5A0-27F6-BB6842795160}"/>
              </a:ext>
            </a:extLst>
          </p:cNvPr>
          <p:cNvSpPr/>
          <p:nvPr/>
        </p:nvSpPr>
        <p:spPr>
          <a:xfrm>
            <a:off x="12488624" y="1296125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A568AE-CF3D-40D1-200A-0E7EA03FF5F0}"/>
              </a:ext>
            </a:extLst>
          </p:cNvPr>
          <p:cNvSpPr/>
          <p:nvPr/>
        </p:nvSpPr>
        <p:spPr>
          <a:xfrm>
            <a:off x="10717350" y="2805612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33F490-1FB2-82CD-220C-FE688EF97682}"/>
              </a:ext>
            </a:extLst>
          </p:cNvPr>
          <p:cNvSpPr/>
          <p:nvPr/>
        </p:nvSpPr>
        <p:spPr>
          <a:xfrm>
            <a:off x="11295550" y="4358643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D976A6-BD53-BE63-04CF-76D18F4299A0}"/>
              </a:ext>
            </a:extLst>
          </p:cNvPr>
          <p:cNvSpPr/>
          <p:nvPr/>
        </p:nvSpPr>
        <p:spPr>
          <a:xfrm>
            <a:off x="11495851" y="215646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B0602B-2EEB-D4A5-3DFA-4E204EB4CCC5}"/>
              </a:ext>
            </a:extLst>
          </p:cNvPr>
          <p:cNvSpPr/>
          <p:nvPr/>
        </p:nvSpPr>
        <p:spPr>
          <a:xfrm>
            <a:off x="12770203" y="250698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AE0071-DE0A-872C-40D7-C5BCFCABD5C5}"/>
              </a:ext>
            </a:extLst>
          </p:cNvPr>
          <p:cNvSpPr/>
          <p:nvPr/>
        </p:nvSpPr>
        <p:spPr>
          <a:xfrm>
            <a:off x="13702021" y="294640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0ED1FA-1B14-D581-9BC8-6ED78956E430}"/>
              </a:ext>
            </a:extLst>
          </p:cNvPr>
          <p:cNvSpPr/>
          <p:nvPr/>
        </p:nvSpPr>
        <p:spPr>
          <a:xfrm>
            <a:off x="12618720" y="4378962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BD196DD-1407-96A5-2A28-A59194B62AF2}"/>
              </a:ext>
            </a:extLst>
          </p:cNvPr>
          <p:cNvCxnSpPr>
            <a:stCxn id="30" idx="0"/>
            <a:endCxn id="28" idx="6"/>
          </p:cNvCxnSpPr>
          <p:nvPr/>
        </p:nvCxnSpPr>
        <p:spPr>
          <a:xfrm rot="16200000" flipV="1">
            <a:off x="12527280" y="731520"/>
            <a:ext cx="914400" cy="1097280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967F5AB-704C-FB58-EC00-E198DD766107}"/>
              </a:ext>
            </a:extLst>
          </p:cNvPr>
          <p:cNvSpPr/>
          <p:nvPr/>
        </p:nvSpPr>
        <p:spPr>
          <a:xfrm>
            <a:off x="13167360" y="64008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5358146-62C1-2040-D3A0-C55A4820D1C1}"/>
              </a:ext>
            </a:extLst>
          </p:cNvPr>
          <p:cNvCxnSpPr>
            <a:cxnSpLocks/>
            <a:stCxn id="33" idx="6"/>
            <a:endCxn id="32" idx="4"/>
          </p:cNvCxnSpPr>
          <p:nvPr/>
        </p:nvCxnSpPr>
        <p:spPr>
          <a:xfrm flipV="1">
            <a:off x="12404248" y="4480560"/>
            <a:ext cx="1128872" cy="1021529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D898285-7602-8E1B-4AA7-65C0821F5A36}"/>
              </a:ext>
            </a:extLst>
          </p:cNvPr>
          <p:cNvSpPr/>
          <p:nvPr/>
        </p:nvSpPr>
        <p:spPr>
          <a:xfrm>
            <a:off x="13167360" y="5212080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980EDC9C-6F07-4A01-8192-FC07EC77C1EF}"/>
              </a:ext>
            </a:extLst>
          </p:cNvPr>
          <p:cNvCxnSpPr>
            <a:cxnSpLocks/>
            <a:stCxn id="31" idx="2"/>
            <a:endCxn id="29" idx="2"/>
          </p:cNvCxnSpPr>
          <p:nvPr/>
        </p:nvCxnSpPr>
        <p:spPr>
          <a:xfrm rot="10800000">
            <a:off x="10241280" y="2103120"/>
            <a:ext cx="12700" cy="2011680"/>
          </a:xfrm>
          <a:prstGeom prst="curvedConnector3">
            <a:avLst>
              <a:gd name="adj1" fmla="val 1800000"/>
            </a:avLst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E2385C51-D8B9-5655-FB91-C5695EEDAE16}"/>
              </a:ext>
            </a:extLst>
          </p:cNvPr>
          <p:cNvCxnSpPr>
            <a:cxnSpLocks/>
            <a:stCxn id="33" idx="2"/>
            <a:endCxn id="31" idx="4"/>
          </p:cNvCxnSpPr>
          <p:nvPr/>
        </p:nvCxnSpPr>
        <p:spPr>
          <a:xfrm rot="10800000">
            <a:off x="10607040" y="4480561"/>
            <a:ext cx="1065688" cy="1021529"/>
          </a:xfrm>
          <a:prstGeom prst="curvedConnector2">
            <a:avLst/>
          </a:prstGeom>
          <a:ln w="76200" cap="rnd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43D050A-5289-A416-854B-EE8984A44F3C}"/>
              </a:ext>
            </a:extLst>
          </p:cNvPr>
          <p:cNvSpPr/>
          <p:nvPr/>
        </p:nvSpPr>
        <p:spPr>
          <a:xfrm>
            <a:off x="10760892" y="5168538"/>
            <a:ext cx="205184" cy="4462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flatTx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93FC5A-B2DB-FDFB-F329-B9BC88DD929D}"/>
              </a:ext>
            </a:extLst>
          </p:cNvPr>
          <p:cNvCxnSpPr>
            <a:cxnSpLocks/>
            <a:stCxn id="28" idx="5"/>
            <a:endCxn id="30" idx="1"/>
          </p:cNvCxnSpPr>
          <p:nvPr/>
        </p:nvCxnSpPr>
        <p:spPr>
          <a:xfrm>
            <a:off x="12328711" y="1081591"/>
            <a:ext cx="945778" cy="762898"/>
          </a:xfrm>
          <a:prstGeom prst="straightConnector1">
            <a:avLst/>
          </a:prstGeom>
          <a:ln w="76200" cap="rnd" cmpd="sng">
            <a:solidFill>
              <a:srgbClr val="FF0000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4622BE-E770-9F4A-03B4-027E97619B10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10972800" y="2103120"/>
            <a:ext cx="2194560" cy="2011680"/>
          </a:xfrm>
          <a:prstGeom prst="straightConnector1">
            <a:avLst/>
          </a:prstGeom>
          <a:ln w="76200" cap="rnd" cmpd="sng">
            <a:solidFill>
              <a:srgbClr val="FF0000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9720FB-74F4-30D5-982C-9A8487310299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10865671" y="4373431"/>
            <a:ext cx="914186" cy="870027"/>
          </a:xfrm>
          <a:prstGeom prst="straightConnector1">
            <a:avLst/>
          </a:prstGeom>
          <a:ln w="76200" cap="rnd" cmpd="sng">
            <a:solidFill>
              <a:srgbClr val="FF0000"/>
            </a:solidFill>
            <a:prstDash val="solid"/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3D610FE-44E5-C9A2-3BFE-C79BB54AE8E3}"/>
              </a:ext>
            </a:extLst>
          </p:cNvPr>
          <p:cNvGrpSpPr/>
          <p:nvPr/>
        </p:nvGrpSpPr>
        <p:grpSpPr>
          <a:xfrm>
            <a:off x="5120640" y="2468880"/>
            <a:ext cx="4478192" cy="5410649"/>
            <a:chOff x="5486400" y="2468880"/>
            <a:chExt cx="4478192" cy="541064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A9DAD3-9BB0-1441-5956-CD487BBD0048}"/>
                </a:ext>
              </a:extLst>
            </p:cNvPr>
            <p:cNvSpPr/>
            <p:nvPr/>
          </p:nvSpPr>
          <p:spPr>
            <a:xfrm>
              <a:off x="9759408" y="2820126"/>
              <a:ext cx="205184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FA524D-17D4-148A-41BE-DF36874A955D}"/>
                </a:ext>
              </a:extLst>
            </p:cNvPr>
            <p:cNvGrpSpPr/>
            <p:nvPr/>
          </p:nvGrpSpPr>
          <p:grpSpPr>
            <a:xfrm>
              <a:off x="5669280" y="2468880"/>
              <a:ext cx="3657600" cy="5410649"/>
              <a:chOff x="4572000" y="1737360"/>
              <a:chExt cx="3657600" cy="5410649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960CD30-F802-1F9A-FFD4-3B9342E494A9}"/>
                  </a:ext>
                </a:extLst>
              </p:cNvPr>
              <p:cNvSpPr/>
              <p:nvPr/>
            </p:nvSpPr>
            <p:spPr>
              <a:xfrm>
                <a:off x="6035040" y="1737360"/>
                <a:ext cx="731520" cy="731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61CF1A8-C1AE-FDDD-C055-AEE0E4EFD147}"/>
                  </a:ext>
                </a:extLst>
              </p:cNvPr>
              <p:cNvSpPr/>
              <p:nvPr/>
            </p:nvSpPr>
            <p:spPr>
              <a:xfrm>
                <a:off x="4572000" y="3017520"/>
                <a:ext cx="731520" cy="7315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7BED63E-15BA-5546-0602-FEEE329F2F4B}"/>
                  </a:ext>
                </a:extLst>
              </p:cNvPr>
              <p:cNvSpPr/>
              <p:nvPr/>
            </p:nvSpPr>
            <p:spPr>
              <a:xfrm>
                <a:off x="7498080" y="3017520"/>
                <a:ext cx="731520" cy="7315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7470D85-E9D1-EC9B-0185-016D40D236F5}"/>
                  </a:ext>
                </a:extLst>
              </p:cNvPr>
              <p:cNvSpPr/>
              <p:nvPr/>
            </p:nvSpPr>
            <p:spPr>
              <a:xfrm>
                <a:off x="4572000" y="5029200"/>
                <a:ext cx="731520" cy="7315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66C66DB-F729-6EEC-C43A-F18D51EFE415}"/>
                  </a:ext>
                </a:extLst>
              </p:cNvPr>
              <p:cNvSpPr/>
              <p:nvPr/>
            </p:nvSpPr>
            <p:spPr>
              <a:xfrm>
                <a:off x="7498080" y="5029200"/>
                <a:ext cx="731520" cy="7315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0FDE8F0-BE35-ECA1-D3F6-0A05CAE5CE74}"/>
                  </a:ext>
                </a:extLst>
              </p:cNvPr>
              <p:cNvSpPr/>
              <p:nvPr/>
            </p:nvSpPr>
            <p:spPr>
              <a:xfrm>
                <a:off x="6003448" y="6416489"/>
                <a:ext cx="731520" cy="731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bliqueBottomRight"/>
                <a:lightRig rig="soft" dir="t">
                  <a:rot lat="0" lon="0" rev="18900000"/>
                </a:lightRig>
              </a:scene3d>
              <a:sp3d prstMaterial="metal">
                <a:bevelT w="127000" h="254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  <a:flatTx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t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B3536766-EC6A-8DEC-6DE1-B3082A15CA5C}"/>
                  </a:ext>
                </a:extLst>
              </p:cNvPr>
              <p:cNvCxnSpPr>
                <a:stCxn id="68" idx="3"/>
                <a:endCxn id="69" idx="7"/>
              </p:cNvCxnSpPr>
              <p:nvPr/>
            </p:nvCxnSpPr>
            <p:spPr>
              <a:xfrm flipH="1">
                <a:off x="5196391" y="2361751"/>
                <a:ext cx="945778" cy="762898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BD0BDC8-9B88-78CE-AA23-B5EF90649D5D}"/>
                  </a:ext>
                </a:extLst>
              </p:cNvPr>
              <p:cNvCxnSpPr>
                <a:stCxn id="68" idx="5"/>
                <a:endCxn id="70" idx="1"/>
              </p:cNvCxnSpPr>
              <p:nvPr/>
            </p:nvCxnSpPr>
            <p:spPr>
              <a:xfrm>
                <a:off x="6659431" y="2361751"/>
                <a:ext cx="945778" cy="762898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3DE027A-6FDF-3371-A0E6-2EDEFFFE3856}"/>
                  </a:ext>
                </a:extLst>
              </p:cNvPr>
              <p:cNvCxnSpPr>
                <a:stCxn id="69" idx="4"/>
                <a:endCxn id="71" idx="0"/>
              </p:cNvCxnSpPr>
              <p:nvPr/>
            </p:nvCxnSpPr>
            <p:spPr>
              <a:xfrm>
                <a:off x="4937760" y="3749040"/>
                <a:ext cx="0" cy="128016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B8E9743-F14F-9AC3-C907-C36EFC2697C0}"/>
                  </a:ext>
                </a:extLst>
              </p:cNvPr>
              <p:cNvCxnSpPr>
                <a:stCxn id="70" idx="4"/>
                <a:endCxn id="72" idx="0"/>
              </p:cNvCxnSpPr>
              <p:nvPr/>
            </p:nvCxnSpPr>
            <p:spPr>
              <a:xfrm>
                <a:off x="7863840" y="3749040"/>
                <a:ext cx="0" cy="128016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C9D5ED9-26A3-A8E7-49F0-0C6FBCFD86F1}"/>
                  </a:ext>
                </a:extLst>
              </p:cNvPr>
              <p:cNvCxnSpPr>
                <a:cxnSpLocks/>
                <a:stCxn id="71" idx="5"/>
                <a:endCxn id="73" idx="1"/>
              </p:cNvCxnSpPr>
              <p:nvPr/>
            </p:nvCxnSpPr>
            <p:spPr>
              <a:xfrm>
                <a:off x="5196391" y="5653591"/>
                <a:ext cx="914186" cy="870027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A658B5D-E9D6-BBA8-5285-AC442B13627E}"/>
                  </a:ext>
                </a:extLst>
              </p:cNvPr>
              <p:cNvCxnSpPr>
                <a:stCxn id="72" idx="3"/>
                <a:endCxn id="73" idx="7"/>
              </p:cNvCxnSpPr>
              <p:nvPr/>
            </p:nvCxnSpPr>
            <p:spPr>
              <a:xfrm flipH="1">
                <a:off x="6627839" y="5653591"/>
                <a:ext cx="977370" cy="870027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6160029D-E91F-C6A2-D97E-01DCB02B094C}"/>
                  </a:ext>
                </a:extLst>
              </p:cNvPr>
              <p:cNvCxnSpPr>
                <a:cxnSpLocks/>
                <a:stCxn id="69" idx="6"/>
                <a:endCxn id="72" idx="2"/>
              </p:cNvCxnSpPr>
              <p:nvPr/>
            </p:nvCxnSpPr>
            <p:spPr>
              <a:xfrm>
                <a:off x="5303520" y="3383280"/>
                <a:ext cx="2194560" cy="201168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EE35BD7-FEC1-B3AB-E626-0750DDAC0D96}"/>
                  </a:ext>
                </a:extLst>
              </p:cNvPr>
              <p:cNvCxnSpPr>
                <a:stCxn id="70" idx="2"/>
                <a:endCxn id="71" idx="6"/>
              </p:cNvCxnSpPr>
              <p:nvPr/>
            </p:nvCxnSpPr>
            <p:spPr>
              <a:xfrm flipH="1">
                <a:off x="5303520" y="3383280"/>
                <a:ext cx="2194560" cy="201168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2BA39D-C82C-9B57-0330-682FE7AF5AEE}"/>
                </a:ext>
              </a:extLst>
            </p:cNvPr>
            <p:cNvSpPr/>
            <p:nvPr/>
          </p:nvSpPr>
          <p:spPr>
            <a:xfrm>
              <a:off x="6400800" y="294894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5:5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2C02124-F87D-1DD5-F923-71FC3D5B2721}"/>
                </a:ext>
              </a:extLst>
            </p:cNvPr>
            <p:cNvSpPr/>
            <p:nvPr/>
          </p:nvSpPr>
          <p:spPr>
            <a:xfrm>
              <a:off x="8229600" y="301752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5:</a:t>
              </a: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A3251C-BCDC-E36C-276A-D1C9565F5BB7}"/>
                </a:ext>
              </a:extLst>
            </p:cNvPr>
            <p:cNvSpPr/>
            <p:nvPr/>
          </p:nvSpPr>
          <p:spPr>
            <a:xfrm>
              <a:off x="5486400" y="466344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6:5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B46EC4-4FB3-5BFD-BDD3-3B110B4B1B64}"/>
                </a:ext>
              </a:extLst>
            </p:cNvPr>
            <p:cNvSpPr/>
            <p:nvPr/>
          </p:nvSpPr>
          <p:spPr>
            <a:xfrm>
              <a:off x="6035040" y="667512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6:</a:t>
              </a:r>
              <a:r>
                <a:rPr lang="en-US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0A69455-80BF-3809-2A48-0214B5FD7255}"/>
                </a:ext>
              </a:extLst>
            </p:cNvPr>
            <p:cNvSpPr/>
            <p:nvPr/>
          </p:nvSpPr>
          <p:spPr>
            <a:xfrm>
              <a:off x="6888480" y="416814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3:0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E8A9593-F4CB-2BBE-4AB4-1D1AEE79667A}"/>
                </a:ext>
              </a:extLst>
            </p:cNvPr>
            <p:cNvSpPr/>
            <p:nvPr/>
          </p:nvSpPr>
          <p:spPr>
            <a:xfrm>
              <a:off x="8046720" y="451866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3:</a:t>
              </a:r>
              <a:r>
                <a:rPr lang="en-US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99ACE28-0C79-DF0B-E5A9-AEFD8F94C169}"/>
                </a:ext>
              </a:extLst>
            </p:cNvPr>
            <p:cNvSpPr/>
            <p:nvPr/>
          </p:nvSpPr>
          <p:spPr>
            <a:xfrm>
              <a:off x="9022080" y="475488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1:1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8F46BB6-CEBE-336F-BD3F-65F06EB228E0}"/>
                </a:ext>
              </a:extLst>
            </p:cNvPr>
            <p:cNvSpPr/>
            <p:nvPr/>
          </p:nvSpPr>
          <p:spPr>
            <a:xfrm>
              <a:off x="8313420" y="6675120"/>
              <a:ext cx="508151" cy="4462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  <a:flatTx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6:1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2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9F55-2958-467E-7B43-1740CF14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Một số kết quả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B0FD-F5C4-2AA6-7B0D-E2FB5623D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Tìm luồng với giá trị cho trước</a:t>
            </a:r>
          </a:p>
          <a:p>
            <a:r>
              <a:rPr lang="en-US"/>
              <a:t>Lát cắt hẹp nhất</a:t>
            </a:r>
          </a:p>
          <a:p>
            <a:r>
              <a:rPr lang="en-US"/>
              <a:t>Tính nguyên của luồng</a:t>
            </a:r>
          </a:p>
          <a:p>
            <a:r>
              <a:rPr lang="en-US"/>
              <a:t>Mở rộng cho</a:t>
            </a:r>
          </a:p>
          <a:p>
            <a:pPr lvl="1"/>
            <a:r>
              <a:rPr lang="en-US"/>
              <a:t>Mạng với nhiều đỉnh phát và nhiều đỉnh thu</a:t>
            </a:r>
          </a:p>
          <a:p>
            <a:pPr lvl="1"/>
            <a:r>
              <a:rPr lang="en-US"/>
              <a:t>Mạng với luồng dương bị chặn trên và dưới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F782-CC9D-8960-6AB8-A1D31BB5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6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025BD4-5FF1-E28D-8F95-08A7B981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Luồng chi phí cực tiểu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84DCB8-9607-D8B0-45CB-E49A7001F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/>
                  <a:t>Mạng với trọng số không âm trên các cung: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/>
              </a:p>
              <a:p>
                <a:r>
                  <a:rPr lang="en-US"/>
                  <a:t>Mỗi đơn vị luồng dương chuyển qua cung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/>
                  <a:t> sẽ mất chi phí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Bài toán: Tìm luồng với giá trị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/>
                  <a:t> cho trước, có chi phí cực tiểu</a:t>
                </a:r>
              </a:p>
              <a:p>
                <a:r>
                  <a:rPr lang="en-US"/>
                  <a:t>Với mạng mở rộng có cung đối, trọng số trên cung đối được cho bởi:</a:t>
                </a:r>
              </a:p>
              <a:p>
                <a:pPr lvl="1"/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/>
                  <a:t> (có thể âm)</a:t>
                </a:r>
              </a:p>
              <a:p>
                <a:pPr lvl="1"/>
                <a:r>
                  <a:rPr lang="en-US"/>
                  <a:t>Không tính chi phí trên cung đối.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84DCB8-9607-D8B0-45CB-E49A7001F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4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D43B-57D0-5D4E-A3C8-186A8202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Thuật toán Klein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/>
                  <a:t>Tìm luồng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với giá trị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/>
                  <a:t> bằng một thuật toán khác (Edmonds-Karp, Dinic, Preflow-push,…)</a:t>
                </a:r>
              </a:p>
              <a:p>
                <a:r>
                  <a:rPr lang="en-US"/>
                  <a:t>Lặp: Trên mạng dư lượng, tìm chu trình âm trên các cung dư</a:t>
                </a:r>
              </a:p>
              <a:p>
                <a:pPr lvl="1"/>
                <a:r>
                  <a:rPr lang="en-US"/>
                  <a:t>Tìm thấy: Đẩy luồng quanh chu trình âm</a:t>
                </a:r>
              </a:p>
              <a:p>
                <a:pPr lvl="1"/>
                <a:r>
                  <a:rPr lang="en-US"/>
                  <a:t>Không tìm thấy: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là luồng chi phí cực tiểu</a:t>
                </a:r>
              </a:p>
              <a:p>
                <a:r>
                  <a:rPr lang="en-US"/>
                  <a:t>Kết quả:</a:t>
                </a:r>
              </a:p>
              <a:p>
                <a:pPr lvl="1"/>
                <a:r>
                  <a:rPr lang="en-US"/>
                  <a:t>Nếu chu trình âm được tìm bằng thuật toán Karp (Chu trình có trung bình trọng số nhỏ nhất) thì độ phức tạp: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Dù có độ phức tạp đa thức, thuật toán cài đặt khá khó.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6565F-5369-D329-6DB5-8889C04EC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698C-6904-243A-DBF5-4EA7A943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65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HoangPPT">
      <a:dk1>
        <a:srgbClr val="000000"/>
      </a:dk1>
      <a:lt1>
        <a:srgbClr val="FFFFFF"/>
      </a:lt1>
      <a:dk2>
        <a:srgbClr val="002080"/>
      </a:dk2>
      <a:lt2>
        <a:srgbClr val="00E080"/>
      </a:lt2>
      <a:accent1>
        <a:srgbClr val="FFCC00"/>
      </a:accent1>
      <a:accent2>
        <a:srgbClr val="808080"/>
      </a:accent2>
      <a:accent3>
        <a:srgbClr val="FFFF80"/>
      </a:accent3>
      <a:accent4>
        <a:srgbClr val="00A0FF"/>
      </a:accent4>
      <a:accent5>
        <a:srgbClr val="008000"/>
      </a:accent5>
      <a:accent6>
        <a:srgbClr val="FFFF00"/>
      </a:accent6>
      <a:hlink>
        <a:srgbClr val="002060"/>
      </a:hlink>
      <a:folHlink>
        <a:srgbClr val="800080"/>
      </a:folHlink>
    </a:clrScheme>
    <a:fontScheme name="HoangDoc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  <a:scene3d>
          <a:camera prst="obliqueBottomRight"/>
          <a:lightRig rig="soft" dir="t">
            <a:rot lat="0" lon="0" rev="18900000"/>
          </a:lightRig>
        </a:scene3d>
        <a:sp3d prstMaterial="metal">
          <a:bevelT w="127000" h="25400" prst="relaxedInset"/>
        </a:sp3d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  <a:flatTx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 cap="rnd">
          <a:solidFill>
            <a:schemeClr val="tx1"/>
          </a:solidFill>
          <a:prstDash val="solid"/>
          <a:headEnd type="none"/>
          <a:tailEnd type="none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1218</Words>
  <Application>Microsoft Office PowerPoint</Application>
  <PresentationFormat>Custom</PresentationFormat>
  <Paragraphs>208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Cambria Math</vt:lpstr>
      <vt:lpstr>Arial</vt:lpstr>
      <vt:lpstr>SourceCodeNarrow</vt:lpstr>
      <vt:lpstr>Calibri</vt:lpstr>
      <vt:lpstr>Cambria</vt:lpstr>
      <vt:lpstr>LMHMono</vt:lpstr>
      <vt:lpstr>Template</vt:lpstr>
      <vt:lpstr>Luồng chi phí cực tiểu</vt:lpstr>
      <vt:lpstr>Mạng và luồng</vt:lpstr>
      <vt:lpstr>Mạng và luồng</vt:lpstr>
      <vt:lpstr>Mạng dư lượng (residual network)</vt:lpstr>
      <vt:lpstr>Nguyên lý tăng luồng</vt:lpstr>
      <vt:lpstr>PowerPoint Presentation</vt:lpstr>
      <vt:lpstr>Một số kết quả</vt:lpstr>
      <vt:lpstr>Luồng chi phí cực tiểu</vt:lpstr>
      <vt:lpstr>Thuật toán Klein</vt:lpstr>
      <vt:lpstr>Thuật toán Successive Shortest Paths</vt:lpstr>
      <vt:lpstr>Hàm giá</vt:lpstr>
      <vt:lpstr>Hàm giá</vt:lpstr>
      <vt:lpstr>Hàm giá</vt:lpstr>
      <vt:lpstr>Thuật toán Successive Shortest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2014-08-28T21:57:33Z</dcterms:created>
  <dcterms:modified xsi:type="dcterms:W3CDTF">2022-07-18T01:48:02Z</dcterms:modified>
</cp:coreProperties>
</file>